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Krona One"/>
      <p:regular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Fira Sans Condensed Medium"/>
      <p:regular r:id="rId34"/>
      <p:bold r:id="rId35"/>
      <p:italic r:id="rId36"/>
      <p:boldItalic r:id="rId37"/>
    </p:embeddedFont>
    <p:embeddedFont>
      <p:font typeface="Roboto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20" Type="http://schemas.openxmlformats.org/officeDocument/2006/relationships/slide" Target="slides/slide15.xml"/><Relationship Id="rId41" Type="http://schemas.openxmlformats.org/officeDocument/2006/relationships/font" Target="fonts/Roboto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Krona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FiraSansCondensedMedium-bold.fntdata"/><Relationship Id="rId12" Type="http://schemas.openxmlformats.org/officeDocument/2006/relationships/slide" Target="slides/slide7.xml"/><Relationship Id="rId34" Type="http://schemas.openxmlformats.org/officeDocument/2006/relationships/font" Target="fonts/FiraSansCondensedMedium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Condensed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CondensedMedium-italic.fntdata"/><Relationship Id="rId17" Type="http://schemas.openxmlformats.org/officeDocument/2006/relationships/slide" Target="slides/slide12.xml"/><Relationship Id="rId39" Type="http://schemas.openxmlformats.org/officeDocument/2006/relationships/font" Target="fonts/RobotoLight-bold.fntdata"/><Relationship Id="rId16" Type="http://schemas.openxmlformats.org/officeDocument/2006/relationships/slide" Target="slides/slide11.xml"/><Relationship Id="rId38" Type="http://schemas.openxmlformats.org/officeDocument/2006/relationships/font" Target="fonts/Roboto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f1bce38b0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f1bce38b0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1052e3d2e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1052e3d2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1052e3d2e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1052e3d2e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1052e3d2e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1052e3d2e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1052e3d2e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1052e3d2e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6f1bce38b0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6f1bce38b0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3a55c2fdb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3a55c2fdb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3a55c2fdb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3a55c2fdb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3a55c2fdb5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3a55c2fdb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1052e3d2e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1052e3d2e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6ed1d3ee59_0_10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6ed1d3ee59_0_10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7268101b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7268101b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3a55c2fd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3a55c2fd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3a55c2fdb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3a55c2fdb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1052e3d2e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1052e3d2e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f1ba423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f1ba423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ed1d3ee59_0_10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6ed1d3ee59_0_10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f1bce38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6f1bce38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732b585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732b585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28460c05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28460c05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1052e3d2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1052e3d2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f1bce38b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f1bce38b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07800" y="1366863"/>
            <a:ext cx="4128300" cy="18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489300" y="3110330"/>
            <a:ext cx="2165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-5400000">
            <a:off x="8273618" y="344514"/>
            <a:ext cx="351173" cy="351750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115684" y="691895"/>
            <a:ext cx="3605211" cy="4226616"/>
            <a:chOff x="-1115684" y="691895"/>
            <a:chExt cx="3605211" cy="4226616"/>
          </a:xfrm>
        </p:grpSpPr>
        <p:sp>
          <p:nvSpPr>
            <p:cNvPr id="13" name="Google Shape;13;p2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501945" y="2842785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92235" y="721769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 rot="10800000">
            <a:off x="7282491" y="1289856"/>
            <a:ext cx="2753543" cy="2753515"/>
          </a:xfrm>
          <a:custGeom>
            <a:rect b="b" l="l" r="r" t="t"/>
            <a:pathLst>
              <a:path extrusionOk="0" h="97703" w="97704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7633470" y="1021404"/>
            <a:ext cx="2013668" cy="2013301"/>
          </a:xfrm>
          <a:custGeom>
            <a:rect b="b" l="l" r="r" t="t"/>
            <a:pathLst>
              <a:path extrusionOk="0" h="71438" w="71451">
                <a:moveTo>
                  <a:pt x="63330" y="632"/>
                </a:moveTo>
                <a:lnTo>
                  <a:pt x="70819" y="8121"/>
                </a:lnTo>
                <a:lnTo>
                  <a:pt x="8133" y="70807"/>
                </a:lnTo>
                <a:lnTo>
                  <a:pt x="644" y="63318"/>
                </a:lnTo>
                <a:lnTo>
                  <a:pt x="63330" y="632"/>
                </a:lnTo>
                <a:close/>
                <a:moveTo>
                  <a:pt x="63330" y="1"/>
                </a:moveTo>
                <a:lnTo>
                  <a:pt x="1" y="63318"/>
                </a:lnTo>
                <a:lnTo>
                  <a:pt x="8133" y="71438"/>
                </a:lnTo>
                <a:lnTo>
                  <a:pt x="71450" y="8121"/>
                </a:lnTo>
                <a:lnTo>
                  <a:pt x="6333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7561999" y="221771"/>
            <a:ext cx="2076064" cy="2075726"/>
          </a:xfrm>
          <a:custGeom>
            <a:rect b="b" l="l" r="r" t="t"/>
            <a:pathLst>
              <a:path extrusionOk="0" h="73653" w="73665">
                <a:moveTo>
                  <a:pt x="67354" y="0"/>
                </a:moveTo>
                <a:lnTo>
                  <a:pt x="0" y="67354"/>
                </a:lnTo>
                <a:lnTo>
                  <a:pt x="6299" y="73652"/>
                </a:lnTo>
                <a:lnTo>
                  <a:pt x="73664" y="6299"/>
                </a:lnTo>
                <a:lnTo>
                  <a:pt x="67354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7122433" y="880803"/>
            <a:ext cx="2255925" cy="2255586"/>
          </a:xfrm>
          <a:custGeom>
            <a:rect b="b" l="l" r="r" t="t"/>
            <a:pathLst>
              <a:path extrusionOk="0" h="80035" w="80047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>
            <a:off x="8040857" y="1679083"/>
            <a:ext cx="2210945" cy="221094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7908284" y="3814501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7198584" y="2297136"/>
            <a:ext cx="344644" cy="344644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7482468" y="4289974"/>
            <a:ext cx="158386" cy="158414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6646591" y="3454125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6907317" y="3882285"/>
            <a:ext cx="536567" cy="536228"/>
          </a:xfrm>
          <a:custGeom>
            <a:rect b="b" l="l" r="r" t="t"/>
            <a:pathLst>
              <a:path extrusionOk="0" h="19027" w="19039">
                <a:moveTo>
                  <a:pt x="9525" y="0"/>
                </a:moveTo>
                <a:lnTo>
                  <a:pt x="0" y="9513"/>
                </a:lnTo>
                <a:lnTo>
                  <a:pt x="9525" y="19027"/>
                </a:lnTo>
                <a:lnTo>
                  <a:pt x="19038" y="9513"/>
                </a:lnTo>
                <a:lnTo>
                  <a:pt x="952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264673" y="3066895"/>
            <a:ext cx="336584" cy="336584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6926786" y="3535659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522478" y="4453642"/>
            <a:ext cx="344659" cy="345244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 txBox="1"/>
          <p:nvPr>
            <p:ph hasCustomPrompt="1" type="title"/>
          </p:nvPr>
        </p:nvSpPr>
        <p:spPr>
          <a:xfrm>
            <a:off x="646560" y="1787700"/>
            <a:ext cx="7953900" cy="12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11"/>
          <p:cNvSpPr txBox="1"/>
          <p:nvPr>
            <p:ph idx="1" type="subTitle"/>
          </p:nvPr>
        </p:nvSpPr>
        <p:spPr>
          <a:xfrm>
            <a:off x="322075" y="2952600"/>
            <a:ext cx="7953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02" name="Google Shape;202;p11"/>
          <p:cNvGrpSpPr/>
          <p:nvPr/>
        </p:nvGrpSpPr>
        <p:grpSpPr>
          <a:xfrm rot="10800000">
            <a:off x="-1785271" y="3956935"/>
            <a:ext cx="7132466" cy="3259144"/>
            <a:chOff x="3735491" y="-2049669"/>
            <a:chExt cx="7132466" cy="3259144"/>
          </a:xfrm>
        </p:grpSpPr>
        <p:sp>
          <p:nvSpPr>
            <p:cNvPr id="203" name="Google Shape;203;p11"/>
            <p:cNvSpPr/>
            <p:nvPr/>
          </p:nvSpPr>
          <p:spPr>
            <a:xfrm rot="10800000">
              <a:off x="7187491" y="-15994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 rot="10800000">
              <a:off x="7538470" y="-1867896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 rot="10800000">
              <a:off x="6431472" y="-1602866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 rot="10800000">
              <a:off x="7027433" y="-20084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10800000">
              <a:off x="7945857" y="-121021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 rot="10800000">
              <a:off x="78132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 rot="10800000">
              <a:off x="8349143" y="1051061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 rot="10800000">
              <a:off x="65515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5915067" y="56483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7169673" y="1775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6831786" y="6463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5139866" y="-204966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 rot="10800000">
              <a:off x="4050221" y="-122933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4830010" y="-1809110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 rot="10800000">
              <a:off x="5829169" y="-1574530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 rot="10800000">
              <a:off x="53268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 rot="10800000">
              <a:off x="5020791" y="94987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rot="10800000">
              <a:off x="4561925" y="439857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 rot="10800000">
              <a:off x="4356211" y="7232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 rot="10800000">
              <a:off x="8612033" y="-15323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 rot="10800000">
              <a:off x="3995436" y="1454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 rot="10800000">
              <a:off x="37354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1"/>
          <p:cNvGrpSpPr/>
          <p:nvPr/>
        </p:nvGrpSpPr>
        <p:grpSpPr>
          <a:xfrm>
            <a:off x="3796754" y="-2072572"/>
            <a:ext cx="7132466" cy="3259144"/>
            <a:chOff x="3735491" y="-2049669"/>
            <a:chExt cx="7132466" cy="3259144"/>
          </a:xfrm>
        </p:grpSpPr>
        <p:sp>
          <p:nvSpPr>
            <p:cNvPr id="226" name="Google Shape;226;p11"/>
            <p:cNvSpPr/>
            <p:nvPr/>
          </p:nvSpPr>
          <p:spPr>
            <a:xfrm rot="10800000">
              <a:off x="7187491" y="-15994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 rot="10800000">
              <a:off x="7538470" y="-1867896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 rot="10800000">
              <a:off x="6431472" y="-1602866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 rot="10800000">
              <a:off x="7027433" y="-20084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7945857" y="-121021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 rot="10800000">
              <a:off x="78132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 rot="10800000">
              <a:off x="8349143" y="1051061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 rot="10800000">
              <a:off x="65515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 rot="10800000">
              <a:off x="5915067" y="56483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 rot="10800000">
              <a:off x="7169673" y="1775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 rot="10800000">
              <a:off x="6831786" y="6463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 rot="10800000">
              <a:off x="5139866" y="-204966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 rot="10800000">
              <a:off x="4050221" y="-122933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 rot="10800000">
              <a:off x="4830010" y="-1809110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 rot="10800000">
              <a:off x="5829169" y="-1574530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 rot="10800000">
              <a:off x="53268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 rot="10800000">
              <a:off x="5020791" y="94987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 rot="10800000">
              <a:off x="4561925" y="439857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 rot="10800000">
              <a:off x="4356211" y="7232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10800000">
              <a:off x="8612033" y="-15323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0800000">
              <a:off x="3995436" y="1454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37354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1558077" y="-3023649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13"/>
          <p:cNvGrpSpPr/>
          <p:nvPr/>
        </p:nvGrpSpPr>
        <p:grpSpPr>
          <a:xfrm rot="10800000">
            <a:off x="7153294" y="1416875"/>
            <a:ext cx="3605211" cy="3567585"/>
            <a:chOff x="-1115684" y="691895"/>
            <a:chExt cx="3605211" cy="3567585"/>
          </a:xfrm>
        </p:grpSpPr>
        <p:sp>
          <p:nvSpPr>
            <p:cNvPr id="252" name="Google Shape;252;p13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3"/>
          <p:cNvGrpSpPr/>
          <p:nvPr/>
        </p:nvGrpSpPr>
        <p:grpSpPr>
          <a:xfrm rot="10800000">
            <a:off x="-1496684" y="989497"/>
            <a:ext cx="3651827" cy="3549464"/>
            <a:chOff x="7253877" y="1275092"/>
            <a:chExt cx="3651827" cy="3549464"/>
          </a:xfrm>
        </p:grpSpPr>
        <p:sp>
          <p:nvSpPr>
            <p:cNvPr id="263" name="Google Shape;263;p13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3"/>
          <p:cNvSpPr txBox="1"/>
          <p:nvPr>
            <p:ph type="title"/>
          </p:nvPr>
        </p:nvSpPr>
        <p:spPr>
          <a:xfrm>
            <a:off x="2436925" y="3212355"/>
            <a:ext cx="4242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hasCustomPrompt="1" idx="2" type="title"/>
          </p:nvPr>
        </p:nvSpPr>
        <p:spPr>
          <a:xfrm>
            <a:off x="2854900" y="365712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/>
          <p:nvPr/>
        </p:nvSpPr>
        <p:spPr>
          <a:xfrm>
            <a:off x="1558077" y="2114976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4"/>
          <p:cNvGrpSpPr/>
          <p:nvPr/>
        </p:nvGrpSpPr>
        <p:grpSpPr>
          <a:xfrm>
            <a:off x="-1496684" y="152395"/>
            <a:ext cx="3605211" cy="3567585"/>
            <a:chOff x="-1115684" y="691895"/>
            <a:chExt cx="3605211" cy="3567585"/>
          </a:xfrm>
        </p:grpSpPr>
        <p:sp>
          <p:nvSpPr>
            <p:cNvPr id="278" name="Google Shape;278;p14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14"/>
          <p:cNvGrpSpPr/>
          <p:nvPr/>
        </p:nvGrpSpPr>
        <p:grpSpPr>
          <a:xfrm>
            <a:off x="7106678" y="597894"/>
            <a:ext cx="3651827" cy="3549464"/>
            <a:chOff x="7253877" y="1275092"/>
            <a:chExt cx="3651827" cy="3549464"/>
          </a:xfrm>
        </p:grpSpPr>
        <p:sp>
          <p:nvSpPr>
            <p:cNvPr id="289" name="Google Shape;289;p14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14"/>
          <p:cNvSpPr txBox="1"/>
          <p:nvPr>
            <p:ph type="title"/>
          </p:nvPr>
        </p:nvSpPr>
        <p:spPr>
          <a:xfrm>
            <a:off x="2436925" y="692900"/>
            <a:ext cx="4242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14"/>
          <p:cNvSpPr txBox="1"/>
          <p:nvPr>
            <p:ph hasCustomPrompt="1" idx="2" type="title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3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 txBox="1"/>
          <p:nvPr>
            <p:ph idx="1" type="subTitle"/>
          </p:nvPr>
        </p:nvSpPr>
        <p:spPr>
          <a:xfrm>
            <a:off x="6072125" y="357087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3" name="Google Shape;303;p15"/>
          <p:cNvSpPr txBox="1"/>
          <p:nvPr>
            <p:ph idx="2" type="subTitle"/>
          </p:nvPr>
        </p:nvSpPr>
        <p:spPr>
          <a:xfrm>
            <a:off x="3383463" y="357087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3" type="subTitle"/>
          </p:nvPr>
        </p:nvSpPr>
        <p:spPr>
          <a:xfrm>
            <a:off x="694800" y="357092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4" type="subTitle"/>
          </p:nvPr>
        </p:nvSpPr>
        <p:spPr>
          <a:xfrm>
            <a:off x="942251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5" type="subTitle"/>
          </p:nvPr>
        </p:nvSpPr>
        <p:spPr>
          <a:xfrm>
            <a:off x="3622500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6" type="subTitle"/>
          </p:nvPr>
        </p:nvSpPr>
        <p:spPr>
          <a:xfrm>
            <a:off x="6317950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9" name="Google Shape;309;p15"/>
          <p:cNvGrpSpPr/>
          <p:nvPr/>
        </p:nvGrpSpPr>
        <p:grpSpPr>
          <a:xfrm>
            <a:off x="-1363232" y="-1987376"/>
            <a:ext cx="2461634" cy="2888224"/>
            <a:chOff x="-1363232" y="-1987376"/>
            <a:chExt cx="2461634" cy="2888224"/>
          </a:xfrm>
        </p:grpSpPr>
        <p:grpSp>
          <p:nvGrpSpPr>
            <p:cNvPr id="310" name="Google Shape;310;p15"/>
            <p:cNvGrpSpPr/>
            <p:nvPr/>
          </p:nvGrpSpPr>
          <p:grpSpPr>
            <a:xfrm>
              <a:off x="-1363232" y="-1987376"/>
              <a:ext cx="2461634" cy="2888224"/>
              <a:chOff x="4031305" y="-3343476"/>
              <a:chExt cx="2461634" cy="2888224"/>
            </a:xfrm>
          </p:grpSpPr>
          <p:sp>
            <p:nvSpPr>
              <p:cNvPr id="311" name="Google Shape;311;p15"/>
              <p:cNvSpPr/>
              <p:nvPr/>
            </p:nvSpPr>
            <p:spPr>
              <a:xfrm flipH="1" rot="10800000">
                <a:off x="4131013" y="-28379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 flipH="1" rot="10800000">
                <a:off x="4031305" y="-3343476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 flipH="1" rot="10800000">
                <a:off x="6287233" y="-1104828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 flipH="1" rot="10800000">
                <a:off x="6287235" y="-661294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" name="Google Shape;315;p15"/>
            <p:cNvSpPr/>
            <p:nvPr/>
          </p:nvSpPr>
          <p:spPr>
            <a:xfrm flipH="1" rot="10800000">
              <a:off x="277195" y="694797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5"/>
          <p:cNvGrpSpPr/>
          <p:nvPr/>
        </p:nvGrpSpPr>
        <p:grpSpPr>
          <a:xfrm flipH="1">
            <a:off x="7716930" y="-1639701"/>
            <a:ext cx="3249384" cy="2581771"/>
            <a:chOff x="-1787107" y="-1639701"/>
            <a:chExt cx="3249384" cy="2581771"/>
          </a:xfrm>
        </p:grpSpPr>
        <p:grpSp>
          <p:nvGrpSpPr>
            <p:cNvPr id="317" name="Google Shape;317;p15"/>
            <p:cNvGrpSpPr/>
            <p:nvPr/>
          </p:nvGrpSpPr>
          <p:grpSpPr>
            <a:xfrm>
              <a:off x="-1787107" y="-1639701"/>
              <a:ext cx="3249384" cy="2581771"/>
              <a:chOff x="3607430" y="-2995801"/>
              <a:chExt cx="3249384" cy="2581771"/>
            </a:xfrm>
          </p:grpSpPr>
          <p:sp>
            <p:nvSpPr>
              <p:cNvPr id="318" name="Google Shape;318;p15"/>
              <p:cNvSpPr/>
              <p:nvPr/>
            </p:nvSpPr>
            <p:spPr>
              <a:xfrm flipH="1" rot="10800000">
                <a:off x="4312013" y="-27535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 flipH="1" rot="10800000">
                <a:off x="3607430" y="-2995801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 flipH="1" rot="10800000">
                <a:off x="6045333" y="-572416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 flipH="1" rot="10800000">
                <a:off x="6651110" y="-1079244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" name="Google Shape;322;p15"/>
            <p:cNvSpPr/>
            <p:nvPr/>
          </p:nvSpPr>
          <p:spPr>
            <a:xfrm flipH="1" rot="10800000">
              <a:off x="277195" y="694797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16"/>
          <p:cNvSpPr txBox="1"/>
          <p:nvPr>
            <p:ph idx="1" type="subTitle"/>
          </p:nvPr>
        </p:nvSpPr>
        <p:spPr>
          <a:xfrm>
            <a:off x="2540350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2" type="subTitle"/>
          </p:nvPr>
        </p:nvSpPr>
        <p:spPr>
          <a:xfrm>
            <a:off x="449475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7" name="Google Shape;327;p16"/>
          <p:cNvSpPr txBox="1"/>
          <p:nvPr>
            <p:ph idx="3" type="subTitle"/>
          </p:nvPr>
        </p:nvSpPr>
        <p:spPr>
          <a:xfrm>
            <a:off x="4707425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4" type="subTitle"/>
          </p:nvPr>
        </p:nvSpPr>
        <p:spPr>
          <a:xfrm>
            <a:off x="6798300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idx="5" type="subTitle"/>
          </p:nvPr>
        </p:nvSpPr>
        <p:spPr>
          <a:xfrm>
            <a:off x="449475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0" name="Google Shape;330;p16"/>
          <p:cNvSpPr txBox="1"/>
          <p:nvPr>
            <p:ph idx="6" type="subTitle"/>
          </p:nvPr>
        </p:nvSpPr>
        <p:spPr>
          <a:xfrm>
            <a:off x="2540350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1" name="Google Shape;331;p16"/>
          <p:cNvSpPr txBox="1"/>
          <p:nvPr>
            <p:ph idx="7" type="subTitle"/>
          </p:nvPr>
        </p:nvSpPr>
        <p:spPr>
          <a:xfrm>
            <a:off x="6798300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2" name="Google Shape;332;p16"/>
          <p:cNvSpPr txBox="1"/>
          <p:nvPr>
            <p:ph idx="8" type="subTitle"/>
          </p:nvPr>
        </p:nvSpPr>
        <p:spPr>
          <a:xfrm>
            <a:off x="4707425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33" name="Google Shape;333;p16"/>
          <p:cNvGrpSpPr/>
          <p:nvPr/>
        </p:nvGrpSpPr>
        <p:grpSpPr>
          <a:xfrm>
            <a:off x="7313341" y="-1778296"/>
            <a:ext cx="3500436" cy="3312684"/>
            <a:chOff x="7090666" y="-1261371"/>
            <a:chExt cx="3500436" cy="3312684"/>
          </a:xfrm>
        </p:grpSpPr>
        <p:sp>
          <p:nvSpPr>
            <p:cNvPr id="334" name="Google Shape;334;p16"/>
            <p:cNvSpPr/>
            <p:nvPr/>
          </p:nvSpPr>
          <p:spPr>
            <a:xfrm rot="10800000">
              <a:off x="7972770" y="-1261371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rot="10800000">
              <a:off x="8202708" y="-1005372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10800000">
              <a:off x="8380157" y="-71799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10800000">
              <a:off x="8247584" y="1417426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rot="10800000">
              <a:off x="8068143" y="1892899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 rot="10800000">
              <a:off x="7090666" y="8617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10800000">
              <a:off x="7603986" y="127403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16"/>
          <p:cNvGrpSpPr/>
          <p:nvPr/>
        </p:nvGrpSpPr>
        <p:grpSpPr>
          <a:xfrm>
            <a:off x="-2072563" y="-1998722"/>
            <a:ext cx="4226616" cy="3533111"/>
            <a:chOff x="-2085486" y="-2056877"/>
            <a:chExt cx="4226616" cy="3533111"/>
          </a:xfrm>
        </p:grpSpPr>
        <p:sp>
          <p:nvSpPr>
            <p:cNvPr id="343" name="Google Shape;343;p16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rot="5400000">
              <a:off x="-742475" y="-205687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5400000">
              <a:off x="1392788" y="7875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 rot="5400000">
              <a:off x="473616" y="131783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 rot="5400000">
              <a:off x="681887" y="3864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17"/>
          <p:cNvSpPr txBox="1"/>
          <p:nvPr>
            <p:ph idx="1" type="subTitle"/>
          </p:nvPr>
        </p:nvSpPr>
        <p:spPr>
          <a:xfrm>
            <a:off x="2540350" y="1968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2" type="subTitle"/>
          </p:nvPr>
        </p:nvSpPr>
        <p:spPr>
          <a:xfrm>
            <a:off x="449475" y="3111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3" type="subTitle"/>
          </p:nvPr>
        </p:nvSpPr>
        <p:spPr>
          <a:xfrm>
            <a:off x="4707425" y="3111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4" type="subTitle"/>
          </p:nvPr>
        </p:nvSpPr>
        <p:spPr>
          <a:xfrm>
            <a:off x="6798300" y="1968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5" type="subTitle"/>
          </p:nvPr>
        </p:nvSpPr>
        <p:spPr>
          <a:xfrm>
            <a:off x="449475" y="3411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9" name="Google Shape;359;p17"/>
          <p:cNvSpPr txBox="1"/>
          <p:nvPr>
            <p:ph idx="6" type="subTitle"/>
          </p:nvPr>
        </p:nvSpPr>
        <p:spPr>
          <a:xfrm>
            <a:off x="2540350" y="2268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0" name="Google Shape;360;p17"/>
          <p:cNvSpPr txBox="1"/>
          <p:nvPr>
            <p:ph idx="7" type="subTitle"/>
          </p:nvPr>
        </p:nvSpPr>
        <p:spPr>
          <a:xfrm>
            <a:off x="6798300" y="2268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1" name="Google Shape;361;p17"/>
          <p:cNvSpPr txBox="1"/>
          <p:nvPr>
            <p:ph idx="8" type="subTitle"/>
          </p:nvPr>
        </p:nvSpPr>
        <p:spPr>
          <a:xfrm>
            <a:off x="4707425" y="3411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62" name="Google Shape;362;p17"/>
          <p:cNvCxnSpPr/>
          <p:nvPr/>
        </p:nvCxnSpPr>
        <p:spPr>
          <a:xfrm>
            <a:off x="2446525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17"/>
          <p:cNvCxnSpPr/>
          <p:nvPr/>
        </p:nvCxnSpPr>
        <p:spPr>
          <a:xfrm>
            <a:off x="4572000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17"/>
          <p:cNvCxnSpPr/>
          <p:nvPr/>
        </p:nvCxnSpPr>
        <p:spPr>
          <a:xfrm>
            <a:off x="6697400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5" name="Google Shape;365;p17"/>
          <p:cNvGrpSpPr/>
          <p:nvPr/>
        </p:nvGrpSpPr>
        <p:grpSpPr>
          <a:xfrm>
            <a:off x="-1704057" y="-1522928"/>
            <a:ext cx="3981935" cy="2815716"/>
            <a:chOff x="-1627857" y="-1522928"/>
            <a:chExt cx="3981935" cy="2815716"/>
          </a:xfrm>
        </p:grpSpPr>
        <p:sp>
          <p:nvSpPr>
            <p:cNvPr id="366" name="Google Shape;366;p17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17"/>
          <p:cNvGrpSpPr/>
          <p:nvPr/>
        </p:nvGrpSpPr>
        <p:grpSpPr>
          <a:xfrm>
            <a:off x="7441104" y="-2588091"/>
            <a:ext cx="3013211" cy="3938525"/>
            <a:chOff x="6798991" y="221771"/>
            <a:chExt cx="3013211" cy="3938525"/>
          </a:xfrm>
        </p:grpSpPr>
        <p:sp>
          <p:nvSpPr>
            <p:cNvPr id="374" name="Google Shape;374;p17"/>
            <p:cNvSpPr/>
            <p:nvPr/>
          </p:nvSpPr>
          <p:spPr>
            <a:xfrm rot="10800000">
              <a:off x="7633470" y="102140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 rot="10800000">
              <a:off x="7561999" y="221771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 rot="10800000">
              <a:off x="7122433" y="88080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 rot="10800000">
              <a:off x="7601257" y="1488583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 rot="10800000">
              <a:off x="8042359" y="3952563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10800000">
              <a:off x="7198584" y="2297136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 rot="10800000">
              <a:off x="6798991" y="34541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 rot="10800000">
              <a:off x="7264673" y="30668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 rot="10800000">
              <a:off x="7079186" y="35356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17"/>
          <p:cNvSpPr/>
          <p:nvPr/>
        </p:nvSpPr>
        <p:spPr>
          <a:xfrm rot="10800000">
            <a:off x="6697401" y="-168798"/>
            <a:ext cx="344644" cy="344644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solidFill>
          <a:schemeClr val="accen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/>
          <p:nvPr>
            <p:ph type="title"/>
          </p:nvPr>
        </p:nvSpPr>
        <p:spPr>
          <a:xfrm>
            <a:off x="599100" y="531475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18"/>
          <p:cNvSpPr txBox="1"/>
          <p:nvPr>
            <p:ph idx="2" type="title"/>
          </p:nvPr>
        </p:nvSpPr>
        <p:spPr>
          <a:xfrm>
            <a:off x="2033153" y="1877714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7" name="Google Shape;387;p18"/>
          <p:cNvSpPr txBox="1"/>
          <p:nvPr>
            <p:ph idx="1" type="subTitle"/>
          </p:nvPr>
        </p:nvSpPr>
        <p:spPr>
          <a:xfrm>
            <a:off x="2033153" y="2281003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8" name="Google Shape;388;p18"/>
          <p:cNvSpPr txBox="1"/>
          <p:nvPr>
            <p:ph idx="3" type="title"/>
          </p:nvPr>
        </p:nvSpPr>
        <p:spPr>
          <a:xfrm>
            <a:off x="2033153" y="3398157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4" type="subTitle"/>
          </p:nvPr>
        </p:nvSpPr>
        <p:spPr>
          <a:xfrm>
            <a:off x="2033150" y="3793375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0" name="Google Shape;390;p18"/>
          <p:cNvSpPr txBox="1"/>
          <p:nvPr>
            <p:ph idx="5" type="title"/>
          </p:nvPr>
        </p:nvSpPr>
        <p:spPr>
          <a:xfrm>
            <a:off x="5740176" y="1877714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6" type="subTitle"/>
          </p:nvPr>
        </p:nvSpPr>
        <p:spPr>
          <a:xfrm>
            <a:off x="5740172" y="2281003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2" name="Google Shape;392;p18"/>
          <p:cNvSpPr txBox="1"/>
          <p:nvPr>
            <p:ph idx="7" type="title"/>
          </p:nvPr>
        </p:nvSpPr>
        <p:spPr>
          <a:xfrm>
            <a:off x="5740176" y="3398157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8" type="subTitle"/>
          </p:nvPr>
        </p:nvSpPr>
        <p:spPr>
          <a:xfrm>
            <a:off x="5740173" y="3793375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4" name="Google Shape;394;p18"/>
          <p:cNvSpPr/>
          <p:nvPr/>
        </p:nvSpPr>
        <p:spPr>
          <a:xfrm rot="10800000">
            <a:off x="8007119" y="-1233121"/>
            <a:ext cx="2210945" cy="221094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8"/>
          <p:cNvSpPr/>
          <p:nvPr/>
        </p:nvSpPr>
        <p:spPr>
          <a:xfrm rot="10800000">
            <a:off x="7874547" y="902297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8"/>
          <p:cNvSpPr/>
          <p:nvPr/>
        </p:nvSpPr>
        <p:spPr>
          <a:xfrm rot="10800000">
            <a:off x="7124319" y="120799"/>
            <a:ext cx="395582" cy="395552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-2199508" y="-1987376"/>
            <a:ext cx="4042185" cy="3280027"/>
            <a:chOff x="3195029" y="-3343476"/>
            <a:chExt cx="4042185" cy="3280027"/>
          </a:xfrm>
        </p:grpSpPr>
        <p:sp>
          <p:nvSpPr>
            <p:cNvPr id="398" name="Google Shape;398;p18"/>
            <p:cNvSpPr/>
            <p:nvPr/>
          </p:nvSpPr>
          <p:spPr>
            <a:xfrm flipH="1" rot="10800000">
              <a:off x="3195029" y="-2979647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 flipH="1" rot="10800000">
              <a:off x="4131013" y="-28379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 flipH="1" rot="10800000">
              <a:off x="4785702" y="-295927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 flipH="1" rot="10800000">
              <a:off x="4031305" y="-3343476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flipH="1" rot="10800000">
              <a:off x="6583233" y="-791578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 flipH="1" rot="10800000">
              <a:off x="6089336" y="-477238"/>
              <a:ext cx="414051" cy="413790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 flipH="1" rot="10800000">
              <a:off x="7031510" y="-104579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8"/>
          <p:cNvSpPr/>
          <p:nvPr/>
        </p:nvSpPr>
        <p:spPr>
          <a:xfrm rot="10800000">
            <a:off x="7663153" y="-2103410"/>
            <a:ext cx="2753543" cy="2753515"/>
          </a:xfrm>
          <a:custGeom>
            <a:rect b="b" l="l" r="r" t="t"/>
            <a:pathLst>
              <a:path extrusionOk="0" h="97703" w="97704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8"/>
          <p:cNvSpPr/>
          <p:nvPr/>
        </p:nvSpPr>
        <p:spPr>
          <a:xfrm rot="10800000">
            <a:off x="-348903" y="-978428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"/>
          <p:cNvSpPr/>
          <p:nvPr/>
        </p:nvSpPr>
        <p:spPr>
          <a:xfrm rot="10800000">
            <a:off x="8709291" y="1231772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8"/>
          <p:cNvSpPr/>
          <p:nvPr/>
        </p:nvSpPr>
        <p:spPr>
          <a:xfrm rot="10800000">
            <a:off x="-477437" y="-1445171"/>
            <a:ext cx="336584" cy="336584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8"/>
          <p:cNvSpPr/>
          <p:nvPr/>
        </p:nvSpPr>
        <p:spPr>
          <a:xfrm rot="10800000">
            <a:off x="8673296" y="-1555301"/>
            <a:ext cx="2255925" cy="2255586"/>
          </a:xfrm>
          <a:custGeom>
            <a:rect b="b" l="l" r="r" t="t"/>
            <a:pathLst>
              <a:path extrusionOk="0" h="80035" w="80047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"/>
          <p:cNvSpPr/>
          <p:nvPr/>
        </p:nvSpPr>
        <p:spPr>
          <a:xfrm rot="10800000">
            <a:off x="-1043926" y="-1739619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8"/>
          <p:cNvSpPr/>
          <p:nvPr/>
        </p:nvSpPr>
        <p:spPr>
          <a:xfrm rot="10800000">
            <a:off x="-1303871" y="-1320203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8"/>
          <p:cNvSpPr/>
          <p:nvPr/>
        </p:nvSpPr>
        <p:spPr>
          <a:xfrm flipH="1" rot="10800000">
            <a:off x="519895" y="1390147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solidFill>
          <a:schemeClr val="accen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9"/>
          <p:cNvSpPr txBox="1"/>
          <p:nvPr>
            <p:ph type="ctrTitle"/>
          </p:nvPr>
        </p:nvSpPr>
        <p:spPr>
          <a:xfrm>
            <a:off x="571476" y="536101"/>
            <a:ext cx="61632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1" type="subTitle"/>
          </p:nvPr>
        </p:nvSpPr>
        <p:spPr>
          <a:xfrm>
            <a:off x="599100" y="2438775"/>
            <a:ext cx="29793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9"/>
          <p:cNvSpPr txBox="1"/>
          <p:nvPr>
            <p:ph idx="2" type="subTitle"/>
          </p:nvPr>
        </p:nvSpPr>
        <p:spPr>
          <a:xfrm>
            <a:off x="3787600" y="2438775"/>
            <a:ext cx="29793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19"/>
          <p:cNvSpPr txBox="1"/>
          <p:nvPr>
            <p:ph idx="3" type="ctrTitle"/>
          </p:nvPr>
        </p:nvSpPr>
        <p:spPr>
          <a:xfrm>
            <a:off x="599100" y="4124549"/>
            <a:ext cx="2979300" cy="453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18" name="Google Shape;418;p19"/>
          <p:cNvSpPr txBox="1"/>
          <p:nvPr>
            <p:ph idx="4" type="ctrTitle"/>
          </p:nvPr>
        </p:nvSpPr>
        <p:spPr>
          <a:xfrm>
            <a:off x="3787600" y="4124549"/>
            <a:ext cx="2979300" cy="453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19" name="Google Shape;419;p19"/>
          <p:cNvSpPr/>
          <p:nvPr/>
        </p:nvSpPr>
        <p:spPr>
          <a:xfrm>
            <a:off x="8274403" y="4448704"/>
            <a:ext cx="349586" cy="350179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19"/>
          <p:cNvGrpSpPr/>
          <p:nvPr/>
        </p:nvGrpSpPr>
        <p:grpSpPr>
          <a:xfrm>
            <a:off x="6552420" y="-1457516"/>
            <a:ext cx="3795235" cy="4859418"/>
            <a:chOff x="6552420" y="-1457516"/>
            <a:chExt cx="3795235" cy="4859418"/>
          </a:xfrm>
        </p:grpSpPr>
        <p:grpSp>
          <p:nvGrpSpPr>
            <p:cNvPr id="421" name="Google Shape;421;p19"/>
            <p:cNvGrpSpPr/>
            <p:nvPr/>
          </p:nvGrpSpPr>
          <p:grpSpPr>
            <a:xfrm>
              <a:off x="6552420" y="-1457516"/>
              <a:ext cx="3795235" cy="4397633"/>
              <a:chOff x="6456567" y="221771"/>
              <a:chExt cx="3795235" cy="4397633"/>
            </a:xfrm>
          </p:grpSpPr>
          <p:sp>
            <p:nvSpPr>
              <p:cNvPr id="422" name="Google Shape;422;p19"/>
              <p:cNvSpPr/>
              <p:nvPr/>
            </p:nvSpPr>
            <p:spPr>
              <a:xfrm rot="10800000">
                <a:off x="7282491" y="128985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 rot="10800000">
                <a:off x="7180999" y="221771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 rot="10800000">
                <a:off x="7122433" y="880803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 rot="10800000">
                <a:off x="8040857" y="1679083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 rot="10800000">
                <a:off x="7908284" y="3814501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 rot="10800000">
                <a:off x="7282484" y="4274761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 rot="10800000">
                <a:off x="6646591" y="2996925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 rot="10800000">
                <a:off x="6456567" y="2066960"/>
                <a:ext cx="536567" cy="536228"/>
              </a:xfrm>
              <a:custGeom>
                <a:rect b="b" l="l" r="r" t="t"/>
                <a:pathLst>
                  <a:path extrusionOk="0" h="19027" w="19039">
                    <a:moveTo>
                      <a:pt x="9525" y="0"/>
                    </a:moveTo>
                    <a:lnTo>
                      <a:pt x="0" y="9513"/>
                    </a:lnTo>
                    <a:lnTo>
                      <a:pt x="9525" y="19027"/>
                    </a:lnTo>
                    <a:lnTo>
                      <a:pt x="19038" y="9513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 rot="10800000">
                <a:off x="7264673" y="3066895"/>
                <a:ext cx="336584" cy="336584"/>
              </a:xfrm>
              <a:custGeom>
                <a:rect b="b" l="l" r="r" t="t"/>
                <a:pathLst>
                  <a:path extrusionOk="0" h="11943" w="11943">
                    <a:moveTo>
                      <a:pt x="5965" y="1"/>
                    </a:moveTo>
                    <a:lnTo>
                      <a:pt x="0" y="5966"/>
                    </a:lnTo>
                    <a:lnTo>
                      <a:pt x="5965" y="11943"/>
                    </a:lnTo>
                    <a:lnTo>
                      <a:pt x="11942" y="5966"/>
                    </a:lnTo>
                    <a:lnTo>
                      <a:pt x="59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 rot="10800000">
                <a:off x="6926786" y="3535659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3" name="Google Shape;433;p19"/>
            <p:cNvSpPr/>
            <p:nvPr/>
          </p:nvSpPr>
          <p:spPr>
            <a:xfrm rot="10800000">
              <a:off x="8192195" y="281026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 rot="10800000">
              <a:off x="8049640" y="31958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"/>
          <p:cNvSpPr txBox="1"/>
          <p:nvPr>
            <p:ph type="title"/>
          </p:nvPr>
        </p:nvSpPr>
        <p:spPr>
          <a:xfrm>
            <a:off x="2174575" y="420152"/>
            <a:ext cx="479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7" name="Google Shape;437;p20"/>
          <p:cNvSpPr txBox="1"/>
          <p:nvPr>
            <p:ph idx="1" type="subTitle"/>
          </p:nvPr>
        </p:nvSpPr>
        <p:spPr>
          <a:xfrm>
            <a:off x="2213575" y="3462734"/>
            <a:ext cx="47172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38" name="Google Shape;438;p20"/>
          <p:cNvGrpSpPr/>
          <p:nvPr/>
        </p:nvGrpSpPr>
        <p:grpSpPr>
          <a:xfrm>
            <a:off x="7393741" y="-1060432"/>
            <a:ext cx="3605211" cy="4226616"/>
            <a:chOff x="7298566" y="-573980"/>
            <a:chExt cx="3605211" cy="4226616"/>
          </a:xfrm>
        </p:grpSpPr>
        <p:sp>
          <p:nvSpPr>
            <p:cNvPr id="439" name="Google Shape;439;p20"/>
            <p:cNvSpPr/>
            <p:nvPr/>
          </p:nvSpPr>
          <p:spPr>
            <a:xfrm rot="10800000">
              <a:off x="7934466" y="49410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 rot="10800000">
              <a:off x="8285445" y="225652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 rot="10800000">
              <a:off x="8213974" y="-5739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 rot="10800000">
              <a:off x="7774408" y="85051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 rot="10800000">
              <a:off x="8692832" y="8833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 rot="10800000">
              <a:off x="8560259" y="30187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 rot="10800000">
              <a:off x="7850559" y="15013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 rot="10800000">
              <a:off x="8134443" y="34942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 rot="10800000">
              <a:off x="7298566" y="26583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 rot="10800000">
              <a:off x="7559292" y="30865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 rot="10800000">
              <a:off x="7916648" y="22711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 rot="10800000">
              <a:off x="7578761" y="27399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20"/>
          <p:cNvGrpSpPr/>
          <p:nvPr/>
        </p:nvGrpSpPr>
        <p:grpSpPr>
          <a:xfrm flipH="1">
            <a:off x="-1863484" y="-1060432"/>
            <a:ext cx="3605211" cy="4226616"/>
            <a:chOff x="7298566" y="-573980"/>
            <a:chExt cx="3605211" cy="4226616"/>
          </a:xfrm>
        </p:grpSpPr>
        <p:sp>
          <p:nvSpPr>
            <p:cNvPr id="452" name="Google Shape;452;p20"/>
            <p:cNvSpPr/>
            <p:nvPr/>
          </p:nvSpPr>
          <p:spPr>
            <a:xfrm rot="10800000">
              <a:off x="7934466" y="49410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 rot="10800000">
              <a:off x="8285445" y="225652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 rot="10800000">
              <a:off x="8213974" y="-5739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 rot="10800000">
              <a:off x="7774408" y="85051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 rot="10800000">
              <a:off x="8692832" y="8833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 rot="10800000">
              <a:off x="8560259" y="30187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 rot="10800000">
              <a:off x="7850559" y="15013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 rot="10800000">
              <a:off x="8134443" y="34942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 rot="10800000">
              <a:off x="7298566" y="26583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 rot="10800000">
              <a:off x="7559292" y="30865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 rot="10800000">
              <a:off x="7916648" y="22711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 rot="10800000">
              <a:off x="7578761" y="27399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1558077" y="2114976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-1115684" y="-228605"/>
            <a:ext cx="3605211" cy="3567585"/>
            <a:chOff x="-1115684" y="691895"/>
            <a:chExt cx="3605211" cy="3567585"/>
          </a:xfrm>
        </p:grpSpPr>
        <p:sp>
          <p:nvSpPr>
            <p:cNvPr id="41" name="Google Shape;41;p3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6725678" y="216894"/>
            <a:ext cx="3651827" cy="3549464"/>
            <a:chOff x="7253877" y="1275092"/>
            <a:chExt cx="3651827" cy="3549464"/>
          </a:xfrm>
        </p:grpSpPr>
        <p:sp>
          <p:nvSpPr>
            <p:cNvPr id="52" name="Google Shape;52;p3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3"/>
          <p:cNvSpPr txBox="1"/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3"/>
          <p:cNvSpPr txBox="1"/>
          <p:nvPr>
            <p:ph hasCustomPrompt="1" idx="2" type="title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1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66" name="Google Shape;466;p21"/>
          <p:cNvGrpSpPr/>
          <p:nvPr/>
        </p:nvGrpSpPr>
        <p:grpSpPr>
          <a:xfrm flipH="1">
            <a:off x="7376172" y="-1239333"/>
            <a:ext cx="2601531" cy="2830797"/>
            <a:chOff x="-1413532" y="-1458408"/>
            <a:chExt cx="2601531" cy="2830797"/>
          </a:xfrm>
        </p:grpSpPr>
        <p:sp>
          <p:nvSpPr>
            <p:cNvPr id="467" name="Google Shape;467;p21"/>
            <p:cNvSpPr/>
            <p:nvPr/>
          </p:nvSpPr>
          <p:spPr>
            <a:xfrm rot="5400000">
              <a:off x="-1273114" y="-14582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 rot="5400000">
              <a:off x="-1413701" y="-11894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 rot="5400000">
              <a:off x="980111" y="2409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 rot="5400000">
              <a:off x="2801" y="645502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 rot="5400000">
              <a:off x="464452" y="12139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21"/>
          <p:cNvGrpSpPr/>
          <p:nvPr/>
        </p:nvGrpSpPr>
        <p:grpSpPr>
          <a:xfrm>
            <a:off x="356395" y="4200075"/>
            <a:ext cx="513193" cy="598807"/>
            <a:chOff x="356395" y="4200075"/>
            <a:chExt cx="513193" cy="598807"/>
          </a:xfrm>
        </p:grpSpPr>
        <p:sp>
          <p:nvSpPr>
            <p:cNvPr id="473" name="Google Shape;473;p21"/>
            <p:cNvSpPr/>
            <p:nvPr/>
          </p:nvSpPr>
          <p:spPr>
            <a:xfrm>
              <a:off x="520003" y="4448703"/>
              <a:ext cx="349586" cy="350179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 flipH="1" rot="-5400000">
              <a:off x="356381" y="42000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1"/>
          <p:cNvSpPr/>
          <p:nvPr/>
        </p:nvSpPr>
        <p:spPr>
          <a:xfrm flipH="1" rot="-5400000">
            <a:off x="9039980" y="668057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78" name="Google Shape;478;p22"/>
          <p:cNvGrpSpPr/>
          <p:nvPr/>
        </p:nvGrpSpPr>
        <p:grpSpPr>
          <a:xfrm>
            <a:off x="8362428" y="-1382208"/>
            <a:ext cx="2506090" cy="6273529"/>
            <a:chOff x="8190526" y="-1458408"/>
            <a:chExt cx="2506090" cy="6273529"/>
          </a:xfrm>
        </p:grpSpPr>
        <p:grpSp>
          <p:nvGrpSpPr>
            <p:cNvPr id="479" name="Google Shape;479;p22"/>
            <p:cNvGrpSpPr/>
            <p:nvPr/>
          </p:nvGrpSpPr>
          <p:grpSpPr>
            <a:xfrm flipH="1">
              <a:off x="8190526" y="-1458408"/>
              <a:ext cx="2506090" cy="6273529"/>
              <a:chOff x="-1765719" y="-1458408"/>
              <a:chExt cx="2506090" cy="6273529"/>
            </a:xfrm>
          </p:grpSpPr>
          <p:sp>
            <p:nvSpPr>
              <p:cNvPr id="480" name="Google Shape;480;p22"/>
              <p:cNvSpPr/>
              <p:nvPr/>
            </p:nvSpPr>
            <p:spPr>
              <a:xfrm rot="5400000">
                <a:off x="-1273114" y="-14582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 rot="5400000">
                <a:off x="-1578763" y="-1267484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 rot="5400000">
                <a:off x="-29924" y="850252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 rot="5400000">
                <a:off x="63203" y="4369500"/>
                <a:ext cx="158386" cy="158414"/>
              </a:xfrm>
              <a:custGeom>
                <a:rect b="b" l="l" r="r" t="t"/>
                <a:pathLst>
                  <a:path extrusionOk="0" h="5621" w="562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 rot="5400000">
                <a:off x="464452" y="1360239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2"/>
              <p:cNvSpPr/>
              <p:nvPr/>
            </p:nvSpPr>
            <p:spPr>
              <a:xfrm rot="5400000">
                <a:off x="-1286976" y="1215963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2"/>
              <p:cNvSpPr/>
              <p:nvPr/>
            </p:nvSpPr>
            <p:spPr>
              <a:xfrm rot="5400000">
                <a:off x="-1515388" y="2192941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2"/>
              <p:cNvSpPr/>
              <p:nvPr/>
            </p:nvSpPr>
            <p:spPr>
              <a:xfrm rot="5400000">
                <a:off x="-1765888" y="129266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 rot="5400000">
                <a:off x="38374" y="4607232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2"/>
              <p:cNvSpPr/>
              <p:nvPr/>
            </p:nvSpPr>
            <p:spPr>
              <a:xfrm rot="5400000">
                <a:off x="38374" y="1335570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0" name="Google Shape;490;p22"/>
            <p:cNvSpPr/>
            <p:nvPr/>
          </p:nvSpPr>
          <p:spPr>
            <a:xfrm flipH="1" rot="-5400000">
              <a:off x="8440880" y="34830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SECTION_TITLE_AND_DESCRIPTION_1">
    <p:bg>
      <p:bgPr>
        <a:solidFill>
          <a:schemeClr val="accen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"/>
          <p:cNvSpPr txBox="1"/>
          <p:nvPr/>
        </p:nvSpPr>
        <p:spPr>
          <a:xfrm>
            <a:off x="4495800" y="3692150"/>
            <a:ext cx="4049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Slidesgo, including icons by Flaticon, and infographics &amp; images by Freepik and illustrations by Stories</a:t>
            </a:r>
            <a:endParaRPr sz="1000">
              <a:solidFill>
                <a:schemeClr val="accent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" name="Google Shape;493;p23"/>
          <p:cNvSpPr txBox="1"/>
          <p:nvPr>
            <p:ph type="title"/>
          </p:nvPr>
        </p:nvSpPr>
        <p:spPr>
          <a:xfrm>
            <a:off x="4441625" y="672246"/>
            <a:ext cx="40992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23"/>
          <p:cNvSpPr txBox="1"/>
          <p:nvPr>
            <p:ph idx="1" type="subTitle"/>
          </p:nvPr>
        </p:nvSpPr>
        <p:spPr>
          <a:xfrm>
            <a:off x="4475750" y="4173650"/>
            <a:ext cx="4069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2" type="subTitle"/>
          </p:nvPr>
        </p:nvSpPr>
        <p:spPr>
          <a:xfrm>
            <a:off x="4470875" y="1456150"/>
            <a:ext cx="40692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96" name="Google Shape;496;p23"/>
          <p:cNvGrpSpPr/>
          <p:nvPr/>
        </p:nvGrpSpPr>
        <p:grpSpPr>
          <a:xfrm>
            <a:off x="-1575469" y="-1479303"/>
            <a:ext cx="3981935" cy="2815716"/>
            <a:chOff x="-1627857" y="-1522928"/>
            <a:chExt cx="3981935" cy="2815716"/>
          </a:xfrm>
        </p:grpSpPr>
        <p:sp>
          <p:nvSpPr>
            <p:cNvPr id="497" name="Google Shape;497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23"/>
          <p:cNvGrpSpPr/>
          <p:nvPr/>
        </p:nvGrpSpPr>
        <p:grpSpPr>
          <a:xfrm flipH="1" rot="10800000">
            <a:off x="-1575469" y="3807072"/>
            <a:ext cx="3981935" cy="2815716"/>
            <a:chOff x="-1627857" y="-1522928"/>
            <a:chExt cx="3981935" cy="2815716"/>
          </a:xfrm>
        </p:grpSpPr>
        <p:sp>
          <p:nvSpPr>
            <p:cNvPr id="505" name="Google Shape;505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"/>
          <p:cNvSpPr txBox="1"/>
          <p:nvPr>
            <p:ph idx="1" type="subTitle"/>
          </p:nvPr>
        </p:nvSpPr>
        <p:spPr>
          <a:xfrm>
            <a:off x="2198238" y="397189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4" name="Google Shape;514;p24"/>
          <p:cNvSpPr txBox="1"/>
          <p:nvPr>
            <p:ph idx="2" type="subTitle"/>
          </p:nvPr>
        </p:nvSpPr>
        <p:spPr>
          <a:xfrm>
            <a:off x="5306488" y="397189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5" name="Google Shape;515;p24"/>
          <p:cNvSpPr txBox="1"/>
          <p:nvPr>
            <p:ph hasCustomPrompt="1" type="title"/>
          </p:nvPr>
        </p:nvSpPr>
        <p:spPr>
          <a:xfrm>
            <a:off x="817411" y="1500721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6" name="Google Shape;516;p24"/>
          <p:cNvSpPr txBox="1"/>
          <p:nvPr>
            <p:ph hasCustomPrompt="1" idx="3" type="title"/>
          </p:nvPr>
        </p:nvSpPr>
        <p:spPr>
          <a:xfrm>
            <a:off x="3922363" y="1498221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7" name="Google Shape;517;p24"/>
          <p:cNvSpPr txBox="1"/>
          <p:nvPr>
            <p:ph hasCustomPrompt="1" idx="4" type="title"/>
          </p:nvPr>
        </p:nvSpPr>
        <p:spPr>
          <a:xfrm>
            <a:off x="2253112" y="30278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8" name="Google Shape;518;p24"/>
          <p:cNvSpPr txBox="1"/>
          <p:nvPr>
            <p:ph hasCustomPrompt="1" idx="5" type="title"/>
          </p:nvPr>
        </p:nvSpPr>
        <p:spPr>
          <a:xfrm>
            <a:off x="5361386" y="30278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4"/>
          <p:cNvSpPr txBox="1"/>
          <p:nvPr>
            <p:ph idx="6" type="subTitle"/>
          </p:nvPr>
        </p:nvSpPr>
        <p:spPr>
          <a:xfrm>
            <a:off x="762513" y="2185089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0" name="Google Shape;520;p24"/>
          <p:cNvSpPr txBox="1"/>
          <p:nvPr>
            <p:ph idx="7" type="subTitle"/>
          </p:nvPr>
        </p:nvSpPr>
        <p:spPr>
          <a:xfrm>
            <a:off x="3881554" y="2185089"/>
            <a:ext cx="3060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1" name="Google Shape;521;p24"/>
          <p:cNvSpPr txBox="1"/>
          <p:nvPr>
            <p:ph idx="8" type="subTitle"/>
          </p:nvPr>
        </p:nvSpPr>
        <p:spPr>
          <a:xfrm>
            <a:off x="5306488" y="37105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2" name="Google Shape;522;p24"/>
          <p:cNvSpPr txBox="1"/>
          <p:nvPr>
            <p:ph idx="9" type="title"/>
          </p:nvPr>
        </p:nvSpPr>
        <p:spPr>
          <a:xfrm>
            <a:off x="599100" y="538673"/>
            <a:ext cx="79458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13" type="subTitle"/>
          </p:nvPr>
        </p:nvSpPr>
        <p:spPr>
          <a:xfrm>
            <a:off x="762513" y="244423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4" name="Google Shape;524;p24"/>
          <p:cNvSpPr txBox="1"/>
          <p:nvPr>
            <p:ph idx="14" type="subTitle"/>
          </p:nvPr>
        </p:nvSpPr>
        <p:spPr>
          <a:xfrm>
            <a:off x="3874513" y="2442361"/>
            <a:ext cx="30609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5" name="Google Shape;525;p24"/>
          <p:cNvSpPr txBox="1"/>
          <p:nvPr>
            <p:ph idx="15" type="subTitle"/>
          </p:nvPr>
        </p:nvSpPr>
        <p:spPr>
          <a:xfrm>
            <a:off x="2198238" y="37105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26" name="Google Shape;526;p24"/>
          <p:cNvGrpSpPr/>
          <p:nvPr/>
        </p:nvGrpSpPr>
        <p:grpSpPr>
          <a:xfrm>
            <a:off x="7253877" y="869417"/>
            <a:ext cx="3651827" cy="3549464"/>
            <a:chOff x="7253877" y="1275092"/>
            <a:chExt cx="3651827" cy="3549464"/>
          </a:xfrm>
        </p:grpSpPr>
        <p:sp>
          <p:nvSpPr>
            <p:cNvPr id="527" name="Google Shape;527;p24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24"/>
          <p:cNvSpPr/>
          <p:nvPr/>
        </p:nvSpPr>
        <p:spPr>
          <a:xfrm>
            <a:off x="520003" y="4448703"/>
            <a:ext cx="349586" cy="350179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5"/>
          <p:cNvSpPr txBox="1"/>
          <p:nvPr>
            <p:ph idx="1" type="subTitle"/>
          </p:nvPr>
        </p:nvSpPr>
        <p:spPr>
          <a:xfrm>
            <a:off x="6948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0" name="Google Shape;540;p25"/>
          <p:cNvSpPr txBox="1"/>
          <p:nvPr>
            <p:ph idx="2" type="subTitle"/>
          </p:nvPr>
        </p:nvSpPr>
        <p:spPr>
          <a:xfrm>
            <a:off x="35518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1" name="Google Shape;541;p25"/>
          <p:cNvSpPr txBox="1"/>
          <p:nvPr>
            <p:ph idx="3" type="subTitle"/>
          </p:nvPr>
        </p:nvSpPr>
        <p:spPr>
          <a:xfrm>
            <a:off x="64484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2" name="Google Shape;542;p25"/>
          <p:cNvSpPr txBox="1"/>
          <p:nvPr>
            <p:ph type="title"/>
          </p:nvPr>
        </p:nvSpPr>
        <p:spPr>
          <a:xfrm>
            <a:off x="2465450" y="545026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25"/>
          <p:cNvSpPr txBox="1"/>
          <p:nvPr>
            <p:ph idx="4" type="subTitle"/>
          </p:nvPr>
        </p:nvSpPr>
        <p:spPr>
          <a:xfrm>
            <a:off x="737700" y="3404975"/>
            <a:ext cx="19683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4" name="Google Shape;544;p25"/>
          <p:cNvSpPr txBox="1"/>
          <p:nvPr>
            <p:ph idx="5" type="subTitle"/>
          </p:nvPr>
        </p:nvSpPr>
        <p:spPr>
          <a:xfrm>
            <a:off x="3551800" y="3404975"/>
            <a:ext cx="20112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5" name="Google Shape;545;p25"/>
          <p:cNvSpPr txBox="1"/>
          <p:nvPr>
            <p:ph idx="6" type="subTitle"/>
          </p:nvPr>
        </p:nvSpPr>
        <p:spPr>
          <a:xfrm>
            <a:off x="6448400" y="3404975"/>
            <a:ext cx="19788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46" name="Google Shape;546;p25"/>
          <p:cNvGrpSpPr/>
          <p:nvPr/>
        </p:nvGrpSpPr>
        <p:grpSpPr>
          <a:xfrm rot="10800000">
            <a:off x="7618911" y="342622"/>
            <a:ext cx="3159610" cy="2987129"/>
            <a:chOff x="-994654" y="-2135427"/>
            <a:chExt cx="3159610" cy="2987129"/>
          </a:xfrm>
        </p:grpSpPr>
        <p:sp>
          <p:nvSpPr>
            <p:cNvPr id="547" name="Google Shape;547;p25"/>
            <p:cNvSpPr/>
            <p:nvPr/>
          </p:nvSpPr>
          <p:spPr>
            <a:xfrm rot="5400000">
              <a:off x="-994837" y="-15379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 rot="5400000">
              <a:off x="-540799" y="-153058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 rot="5400000">
              <a:off x="1959083" y="-23073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25"/>
          <p:cNvGrpSpPr/>
          <p:nvPr/>
        </p:nvGrpSpPr>
        <p:grpSpPr>
          <a:xfrm flipH="1" rot="10800000">
            <a:off x="-1927207" y="169294"/>
            <a:ext cx="3002431" cy="3253194"/>
            <a:chOff x="-1287455" y="-2135427"/>
            <a:chExt cx="3002431" cy="3253194"/>
          </a:xfrm>
        </p:grpSpPr>
        <p:sp>
          <p:nvSpPr>
            <p:cNvPr id="555" name="Google Shape;555;p25"/>
            <p:cNvSpPr/>
            <p:nvPr/>
          </p:nvSpPr>
          <p:spPr>
            <a:xfrm rot="5400000">
              <a:off x="-560731" y="-1608782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rot="5400000">
              <a:off x="-1287624" y="-113798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 rot="5400000">
              <a:off x="1507255" y="58925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rot="5400000">
              <a:off x="1228570" y="839240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 rot="5400000">
              <a:off x="-1133637" y="-13924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25"/>
          <p:cNvSpPr/>
          <p:nvPr/>
        </p:nvSpPr>
        <p:spPr>
          <a:xfrm flipH="1" rot="5400000">
            <a:off x="198003" y="762690"/>
            <a:ext cx="158386" cy="158414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2_1_2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6"/>
          <p:cNvSpPr txBox="1"/>
          <p:nvPr>
            <p:ph idx="1" type="body"/>
          </p:nvPr>
        </p:nvSpPr>
        <p:spPr>
          <a:xfrm>
            <a:off x="599100" y="2257913"/>
            <a:ext cx="39729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b="0" sz="12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5" name="Google Shape;565;p26"/>
          <p:cNvSpPr txBox="1"/>
          <p:nvPr>
            <p:ph idx="2" type="subTitle"/>
          </p:nvPr>
        </p:nvSpPr>
        <p:spPr>
          <a:xfrm>
            <a:off x="4572000" y="2358738"/>
            <a:ext cx="23274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6"/>
          <p:cNvSpPr txBox="1"/>
          <p:nvPr>
            <p:ph idx="3" type="subTitle"/>
          </p:nvPr>
        </p:nvSpPr>
        <p:spPr>
          <a:xfrm>
            <a:off x="1080675" y="2358738"/>
            <a:ext cx="25089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26"/>
          <p:cNvSpPr txBox="1"/>
          <p:nvPr>
            <p:ph idx="4" type="body"/>
          </p:nvPr>
        </p:nvSpPr>
        <p:spPr>
          <a:xfrm>
            <a:off x="4572000" y="2205551"/>
            <a:ext cx="39876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◆"/>
              <a:defRPr b="0" sz="14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8" name="Google Shape;568;p26"/>
          <p:cNvSpPr txBox="1"/>
          <p:nvPr>
            <p:ph type="title"/>
          </p:nvPr>
        </p:nvSpPr>
        <p:spPr>
          <a:xfrm>
            <a:off x="594900" y="533550"/>
            <a:ext cx="7964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9" name="Google Shape;569;p26"/>
          <p:cNvGrpSpPr/>
          <p:nvPr/>
        </p:nvGrpSpPr>
        <p:grpSpPr>
          <a:xfrm>
            <a:off x="7590497" y="-1753528"/>
            <a:ext cx="2634881" cy="3045191"/>
            <a:chOff x="7742897" y="-1753528"/>
            <a:chExt cx="2634881" cy="3045191"/>
          </a:xfrm>
        </p:grpSpPr>
        <p:sp>
          <p:nvSpPr>
            <p:cNvPr id="570" name="Google Shape;570;p26"/>
            <p:cNvSpPr/>
            <p:nvPr/>
          </p:nvSpPr>
          <p:spPr>
            <a:xfrm flipH="1" rot="-5400000">
              <a:off x="8122018" y="-109150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 flipH="1" rot="-5400000">
              <a:off x="8122023" y="-17533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 flipH="1" rot="-5400000">
              <a:off x="7742742" y="2409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 flipH="1" rot="-5400000">
              <a:off x="8583452" y="645502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 flipH="1" rot="-5400000">
              <a:off x="8709294" y="113326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26"/>
          <p:cNvGrpSpPr/>
          <p:nvPr/>
        </p:nvGrpSpPr>
        <p:grpSpPr>
          <a:xfrm>
            <a:off x="-1424094" y="-1674583"/>
            <a:ext cx="2422301" cy="2966220"/>
            <a:chOff x="-1424094" y="-1674583"/>
            <a:chExt cx="2422301" cy="2966220"/>
          </a:xfrm>
        </p:grpSpPr>
        <p:sp>
          <p:nvSpPr>
            <p:cNvPr id="576" name="Google Shape;576;p26"/>
            <p:cNvSpPr/>
            <p:nvPr/>
          </p:nvSpPr>
          <p:spPr>
            <a:xfrm rot="5400000">
              <a:off x="-1283676" y="-167440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 rot="5400000">
              <a:off x="-1424263" y="-1405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 rot="5400000">
              <a:off x="393516" y="113323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 rot="5400000">
              <a:off x="661623" y="20254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 rot="5400000">
              <a:off x="151812" y="61998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 txBox="1"/>
          <p:nvPr>
            <p:ph idx="1" type="subTitle"/>
          </p:nvPr>
        </p:nvSpPr>
        <p:spPr>
          <a:xfrm>
            <a:off x="1113913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3" name="Google Shape;583;p27"/>
          <p:cNvSpPr txBox="1"/>
          <p:nvPr>
            <p:ph idx="2" type="subTitle"/>
          </p:nvPr>
        </p:nvSpPr>
        <p:spPr>
          <a:xfrm>
            <a:off x="3622325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4" name="Google Shape;584;p27"/>
          <p:cNvSpPr txBox="1"/>
          <p:nvPr>
            <p:ph idx="3" type="subTitle"/>
          </p:nvPr>
        </p:nvSpPr>
        <p:spPr>
          <a:xfrm>
            <a:off x="6130713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5" name="Google Shape;585;p27"/>
          <p:cNvSpPr txBox="1"/>
          <p:nvPr>
            <p:ph idx="4" type="subTitle"/>
          </p:nvPr>
        </p:nvSpPr>
        <p:spPr>
          <a:xfrm>
            <a:off x="1114000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6" name="Google Shape;586;p27"/>
          <p:cNvSpPr txBox="1"/>
          <p:nvPr>
            <p:ph idx="5" type="subTitle"/>
          </p:nvPr>
        </p:nvSpPr>
        <p:spPr>
          <a:xfrm>
            <a:off x="3621250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7" name="Google Shape;587;p27"/>
          <p:cNvSpPr txBox="1"/>
          <p:nvPr>
            <p:ph idx="6" type="subTitle"/>
          </p:nvPr>
        </p:nvSpPr>
        <p:spPr>
          <a:xfrm>
            <a:off x="6130713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8" name="Google Shape;588;p27"/>
          <p:cNvSpPr txBox="1"/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9" name="Google Shape;589;p27"/>
          <p:cNvSpPr txBox="1"/>
          <p:nvPr>
            <p:ph idx="7" type="subTitle"/>
          </p:nvPr>
        </p:nvSpPr>
        <p:spPr>
          <a:xfrm>
            <a:off x="1114000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0" name="Google Shape;590;p27"/>
          <p:cNvSpPr txBox="1"/>
          <p:nvPr>
            <p:ph idx="8" type="subTitle"/>
          </p:nvPr>
        </p:nvSpPr>
        <p:spPr>
          <a:xfrm>
            <a:off x="3622325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1" name="Google Shape;591;p27"/>
          <p:cNvSpPr txBox="1"/>
          <p:nvPr>
            <p:ph idx="9" type="subTitle"/>
          </p:nvPr>
        </p:nvSpPr>
        <p:spPr>
          <a:xfrm>
            <a:off x="6130713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2" name="Google Shape;592;p27"/>
          <p:cNvSpPr txBox="1"/>
          <p:nvPr>
            <p:ph idx="13" type="subTitle"/>
          </p:nvPr>
        </p:nvSpPr>
        <p:spPr>
          <a:xfrm>
            <a:off x="1113913" y="38616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3" name="Google Shape;593;p27"/>
          <p:cNvSpPr txBox="1"/>
          <p:nvPr>
            <p:ph idx="14" type="subTitle"/>
          </p:nvPr>
        </p:nvSpPr>
        <p:spPr>
          <a:xfrm>
            <a:off x="3622150" y="3861623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4" name="Google Shape;594;p27"/>
          <p:cNvSpPr txBox="1"/>
          <p:nvPr>
            <p:ph idx="15" type="subTitle"/>
          </p:nvPr>
        </p:nvSpPr>
        <p:spPr>
          <a:xfrm>
            <a:off x="6130713" y="3861623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95" name="Google Shape;595;p27"/>
          <p:cNvGrpSpPr/>
          <p:nvPr/>
        </p:nvGrpSpPr>
        <p:grpSpPr>
          <a:xfrm>
            <a:off x="7061557" y="-2496891"/>
            <a:ext cx="3857611" cy="4116615"/>
            <a:chOff x="6490045" y="-1457516"/>
            <a:chExt cx="3857611" cy="4116615"/>
          </a:xfrm>
        </p:grpSpPr>
        <p:grpSp>
          <p:nvGrpSpPr>
            <p:cNvPr id="596" name="Google Shape;596;p27"/>
            <p:cNvGrpSpPr/>
            <p:nvPr/>
          </p:nvGrpSpPr>
          <p:grpSpPr>
            <a:xfrm>
              <a:off x="6490045" y="-1457516"/>
              <a:ext cx="3857611" cy="4065532"/>
              <a:chOff x="6394191" y="221771"/>
              <a:chExt cx="3857611" cy="4065532"/>
            </a:xfrm>
          </p:grpSpPr>
          <p:sp>
            <p:nvSpPr>
              <p:cNvPr id="597" name="Google Shape;597;p27"/>
              <p:cNvSpPr/>
              <p:nvPr/>
            </p:nvSpPr>
            <p:spPr>
              <a:xfrm rot="10800000">
                <a:off x="7282491" y="128985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 rot="10800000">
                <a:off x="7180999" y="221771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 rot="10800000">
                <a:off x="7122433" y="880803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 rot="10800000">
                <a:off x="8040857" y="2076358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 rot="10800000">
                <a:off x="6394191" y="2934875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3" name="Google Shape;603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 rot="10800000">
              <a:off x="7012565" y="139953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27"/>
          <p:cNvGrpSpPr/>
          <p:nvPr/>
        </p:nvGrpSpPr>
        <p:grpSpPr>
          <a:xfrm flipH="1">
            <a:off x="-1777668" y="-2393356"/>
            <a:ext cx="3358211" cy="4013080"/>
            <a:chOff x="6989444" y="-1353981"/>
            <a:chExt cx="3358211" cy="4013080"/>
          </a:xfrm>
        </p:grpSpPr>
        <p:grpSp>
          <p:nvGrpSpPr>
            <p:cNvPr id="606" name="Google Shape;606;p27"/>
            <p:cNvGrpSpPr/>
            <p:nvPr/>
          </p:nvGrpSpPr>
          <p:grpSpPr>
            <a:xfrm>
              <a:off x="6989444" y="-1353981"/>
              <a:ext cx="3358211" cy="3609358"/>
              <a:chOff x="6893591" y="325306"/>
              <a:chExt cx="3358211" cy="3609358"/>
            </a:xfrm>
          </p:grpSpPr>
          <p:sp>
            <p:nvSpPr>
              <p:cNvPr id="607" name="Google Shape;607;p27"/>
              <p:cNvSpPr/>
              <p:nvPr/>
            </p:nvSpPr>
            <p:spPr>
              <a:xfrm rot="10800000">
                <a:off x="6893591" y="32530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 rot="10800000">
                <a:off x="7626933" y="1679078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10800000">
                <a:off x="8040857" y="1679083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 rot="10800000">
                <a:off x="7337141" y="3430300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2" name="Google Shape;612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 rot="10800000">
              <a:off x="7550715" y="121378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type="title"/>
          </p:nvPr>
        </p:nvSpPr>
        <p:spPr>
          <a:xfrm>
            <a:off x="599225" y="539924"/>
            <a:ext cx="78501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4"/>
          <p:cNvSpPr txBox="1"/>
          <p:nvPr>
            <p:ph idx="1" type="body"/>
          </p:nvPr>
        </p:nvSpPr>
        <p:spPr>
          <a:xfrm>
            <a:off x="599215" y="1287460"/>
            <a:ext cx="7770600" cy="27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 sz="1200">
                <a:solidFill>
                  <a:srgbClr val="FFFFFF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rabicPeriod"/>
              <a:defRPr>
                <a:solidFill>
                  <a:srgbClr val="FFFFFF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rabicPeriod"/>
              <a:defRPr>
                <a:solidFill>
                  <a:srgbClr val="FFFFFF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4"/>
          <p:cNvSpPr txBox="1"/>
          <p:nvPr>
            <p:ph idx="2" type="subTitle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0"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69" name="Google Shape;69;p4"/>
          <p:cNvGrpSpPr/>
          <p:nvPr/>
        </p:nvGrpSpPr>
        <p:grpSpPr>
          <a:xfrm>
            <a:off x="7141441" y="-1921644"/>
            <a:ext cx="3614411" cy="3158531"/>
            <a:chOff x="7141441" y="-1921644"/>
            <a:chExt cx="3614411" cy="3158531"/>
          </a:xfrm>
        </p:grpSpPr>
        <p:sp>
          <p:nvSpPr>
            <p:cNvPr id="70" name="Google Shape;70;p4"/>
            <p:cNvSpPr/>
            <p:nvPr/>
          </p:nvSpPr>
          <p:spPr>
            <a:xfrm rot="10800000">
              <a:off x="7777341" y="-19216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8345184" y="670776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7977318" y="1078474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10800000">
              <a:off x="7141441" y="2426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10800000">
              <a:off x="7402167" y="67078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10800000">
              <a:off x="7421636" y="3241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10800000">
              <a:off x="8544907" y="-151614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/>
          <p:nvPr/>
        </p:nvSpPr>
        <p:spPr>
          <a:xfrm rot="5400000">
            <a:off x="-142725" y="-420475"/>
            <a:ext cx="7743900" cy="7743900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 txBox="1"/>
          <p:nvPr>
            <p:ph type="title"/>
          </p:nvPr>
        </p:nvSpPr>
        <p:spPr>
          <a:xfrm>
            <a:off x="712950" y="1574125"/>
            <a:ext cx="30954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2" type="title"/>
          </p:nvPr>
        </p:nvSpPr>
        <p:spPr>
          <a:xfrm>
            <a:off x="5339975" y="1574125"/>
            <a:ext cx="30867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5531225" y="2457275"/>
            <a:ext cx="27042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903475" y="2457275"/>
            <a:ext cx="27042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83" name="Google Shape;83;p5"/>
          <p:cNvGrpSpPr/>
          <p:nvPr/>
        </p:nvGrpSpPr>
        <p:grpSpPr>
          <a:xfrm>
            <a:off x="-1345888" y="-2051672"/>
            <a:ext cx="4226616" cy="3325016"/>
            <a:chOff x="-2085486" y="-2135427"/>
            <a:chExt cx="4226616" cy="3325016"/>
          </a:xfrm>
        </p:grpSpPr>
        <p:sp>
          <p:nvSpPr>
            <p:cNvPr id="84" name="Google Shape;84;p5"/>
            <p:cNvSpPr/>
            <p:nvPr/>
          </p:nvSpPr>
          <p:spPr>
            <a:xfrm rot="5400000">
              <a:off x="-1017416" y="-191964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5400000">
              <a:off x="1228570" y="98371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5"/>
          <p:cNvGrpSpPr/>
          <p:nvPr/>
        </p:nvGrpSpPr>
        <p:grpSpPr>
          <a:xfrm rot="10800000">
            <a:off x="7401487" y="4575023"/>
            <a:ext cx="4226616" cy="3325016"/>
            <a:chOff x="-2085486" y="-2135427"/>
            <a:chExt cx="4226616" cy="3325016"/>
          </a:xfrm>
        </p:grpSpPr>
        <p:sp>
          <p:nvSpPr>
            <p:cNvPr id="95" name="Google Shape;95;p5"/>
            <p:cNvSpPr/>
            <p:nvPr/>
          </p:nvSpPr>
          <p:spPr>
            <a:xfrm rot="5400000">
              <a:off x="-1017416" y="-191964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5400000">
              <a:off x="1228570" y="98371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7" name="Google Shape;107;p6"/>
          <p:cNvGrpSpPr/>
          <p:nvPr/>
        </p:nvGrpSpPr>
        <p:grpSpPr>
          <a:xfrm>
            <a:off x="7480731" y="-2804526"/>
            <a:ext cx="3601611" cy="4226616"/>
            <a:chOff x="6833491" y="-2175304"/>
            <a:chExt cx="3601611" cy="4226616"/>
          </a:xfrm>
        </p:grpSpPr>
        <p:sp>
          <p:nvSpPr>
            <p:cNvPr id="108" name="Google Shape;108;p6"/>
            <p:cNvSpPr/>
            <p:nvPr/>
          </p:nvSpPr>
          <p:spPr>
            <a:xfrm rot="10800000">
              <a:off x="7621791" y="-110721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10800000">
              <a:off x="7972770" y="-1375671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rot="10800000">
              <a:off x="7901299" y="-2175304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rot="10800000">
              <a:off x="7461733" y="-1516272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10800000">
              <a:off x="8224157" y="-56464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rot="10800000">
              <a:off x="8172109" y="172415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rot="10800000">
              <a:off x="7537884" y="-99939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10800000">
              <a:off x="7821768" y="1892899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0800000">
              <a:off x="6833491" y="828450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rot="10800000">
              <a:off x="7266086" y="113858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6"/>
          <p:cNvGrpSpPr/>
          <p:nvPr/>
        </p:nvGrpSpPr>
        <p:grpSpPr>
          <a:xfrm>
            <a:off x="-2424077" y="-2382072"/>
            <a:ext cx="4226616" cy="3770059"/>
            <a:chOff x="-2424077" y="-2382072"/>
            <a:chExt cx="4226616" cy="3770059"/>
          </a:xfrm>
        </p:grpSpPr>
        <p:grpSp>
          <p:nvGrpSpPr>
            <p:cNvPr id="120" name="Google Shape;120;p6"/>
            <p:cNvGrpSpPr/>
            <p:nvPr/>
          </p:nvGrpSpPr>
          <p:grpSpPr>
            <a:xfrm>
              <a:off x="-2424077" y="-2382072"/>
              <a:ext cx="4226616" cy="3325016"/>
              <a:chOff x="-2085486" y="-2135427"/>
              <a:chExt cx="4226616" cy="3325016"/>
            </a:xfrm>
          </p:grpSpPr>
          <p:sp>
            <p:nvSpPr>
              <p:cNvPr id="121" name="Google Shape;121;p6"/>
              <p:cNvSpPr/>
              <p:nvPr/>
            </p:nvSpPr>
            <p:spPr>
              <a:xfrm rot="5400000">
                <a:off x="-1017416" y="-1919645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 rot="5400000">
                <a:off x="-1286037" y="-1530580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 rot="5400000">
                <a:off x="-2085656" y="-1521519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 rot="5400000">
                <a:off x="-1426624" y="-1261814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 rot="5400000">
                <a:off x="-628175" y="-2135427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 rot="5400000">
                <a:off x="1507088" y="202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 rot="5400000">
                <a:off x="-10122" y="573147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5400000">
                <a:off x="1982730" y="475507"/>
                <a:ext cx="158386" cy="158414"/>
              </a:xfrm>
              <a:custGeom>
                <a:rect b="b" l="l" r="r" t="t"/>
                <a:pathLst>
                  <a:path extrusionOk="0" h="5621" w="562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 rot="5400000">
                <a:off x="759637" y="515118"/>
                <a:ext cx="336584" cy="336584"/>
              </a:xfrm>
              <a:custGeom>
                <a:rect b="b" l="l" r="r" t="t"/>
                <a:pathLst>
                  <a:path extrusionOk="0" h="11943" w="11943">
                    <a:moveTo>
                      <a:pt x="5965" y="1"/>
                    </a:moveTo>
                    <a:lnTo>
                      <a:pt x="0" y="5966"/>
                    </a:lnTo>
                    <a:lnTo>
                      <a:pt x="5965" y="11943"/>
                    </a:lnTo>
                    <a:lnTo>
                      <a:pt x="11942" y="5966"/>
                    </a:lnTo>
                    <a:lnTo>
                      <a:pt x="59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 rot="5400000">
                <a:off x="1228570" y="983715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" name="Google Shape;131;p6"/>
            <p:cNvSpPr/>
            <p:nvPr/>
          </p:nvSpPr>
          <p:spPr>
            <a:xfrm rot="5400000">
              <a:off x="262640" y="122958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594475" y="1114875"/>
            <a:ext cx="3198600" cy="12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594475" y="2377425"/>
            <a:ext cx="31209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20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35" name="Google Shape;135;p7"/>
          <p:cNvGrpSpPr/>
          <p:nvPr/>
        </p:nvGrpSpPr>
        <p:grpSpPr>
          <a:xfrm flipH="1">
            <a:off x="7543008" y="3775362"/>
            <a:ext cx="2935952" cy="2691573"/>
            <a:chOff x="-1325225" y="3680270"/>
            <a:chExt cx="2935952" cy="2691573"/>
          </a:xfrm>
        </p:grpSpPr>
        <p:sp>
          <p:nvSpPr>
            <p:cNvPr id="136" name="Google Shape;136;p7"/>
            <p:cNvSpPr/>
            <p:nvPr/>
          </p:nvSpPr>
          <p:spPr>
            <a:xfrm>
              <a:off x="727441" y="470359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616465" y="368027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452313" y="4516146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3435" y="371014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6937" y="3809966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124828" y="4386956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1325225" y="4054395"/>
              <a:ext cx="2317870" cy="2317449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7"/>
          <p:cNvSpPr/>
          <p:nvPr/>
        </p:nvSpPr>
        <p:spPr>
          <a:xfrm rot="8100265">
            <a:off x="7446464" y="-1133251"/>
            <a:ext cx="2752837" cy="266565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 rot="10800000">
            <a:off x="4641200" y="614500"/>
            <a:ext cx="3763200" cy="37629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099331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2700000">
            <a:off x="-2570011" y="-951068"/>
            <a:ext cx="8706323" cy="4461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"/>
          <p:cNvSpPr txBox="1"/>
          <p:nvPr>
            <p:ph type="title"/>
          </p:nvPr>
        </p:nvSpPr>
        <p:spPr>
          <a:xfrm>
            <a:off x="599100" y="532649"/>
            <a:ext cx="3244800" cy="20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8"/>
          <p:cNvSpPr/>
          <p:nvPr/>
        </p:nvSpPr>
        <p:spPr>
          <a:xfrm>
            <a:off x="3749720" y="2486425"/>
            <a:ext cx="572650" cy="572752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2600694" y="3385599"/>
            <a:ext cx="1110032" cy="1111857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-3814676" y="3115951"/>
            <a:ext cx="5865585" cy="586558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8244691" y="4241275"/>
            <a:ext cx="1822603" cy="1821455"/>
          </a:xfrm>
          <a:custGeom>
            <a:rect b="b" l="l" r="r" t="t"/>
            <a:pathLst>
              <a:path extrusionOk="0" h="19027" w="19039">
                <a:moveTo>
                  <a:pt x="9525" y="0"/>
                </a:moveTo>
                <a:lnTo>
                  <a:pt x="0" y="9513"/>
                </a:lnTo>
                <a:lnTo>
                  <a:pt x="9525" y="19027"/>
                </a:lnTo>
                <a:lnTo>
                  <a:pt x="19038" y="9513"/>
                </a:lnTo>
                <a:lnTo>
                  <a:pt x="95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 rot="2700000">
            <a:off x="-1340018" y="2527833"/>
            <a:ext cx="838346" cy="384171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type="title"/>
          </p:nvPr>
        </p:nvSpPr>
        <p:spPr>
          <a:xfrm>
            <a:off x="3169950" y="1365700"/>
            <a:ext cx="3408300" cy="6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9"/>
          <p:cNvSpPr txBox="1"/>
          <p:nvPr>
            <p:ph idx="1" type="subTitle"/>
          </p:nvPr>
        </p:nvSpPr>
        <p:spPr>
          <a:xfrm>
            <a:off x="3266825" y="2064188"/>
            <a:ext cx="3214500" cy="17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56" name="Google Shape;156;p9"/>
          <p:cNvGrpSpPr/>
          <p:nvPr/>
        </p:nvGrpSpPr>
        <p:grpSpPr>
          <a:xfrm>
            <a:off x="7237704" y="-1202480"/>
            <a:ext cx="3605211" cy="4226616"/>
            <a:chOff x="7137691" y="-1354880"/>
            <a:chExt cx="3605211" cy="4226616"/>
          </a:xfrm>
        </p:grpSpPr>
        <p:sp>
          <p:nvSpPr>
            <p:cNvPr id="157" name="Google Shape;157;p9"/>
            <p:cNvSpPr/>
            <p:nvPr/>
          </p:nvSpPr>
          <p:spPr>
            <a:xfrm rot="10800000">
              <a:off x="7773591" y="-28679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rot="10800000">
              <a:off x="8124570" y="-555248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rot="10800000">
              <a:off x="8053099" y="-13548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 rot="10800000">
              <a:off x="7613533" y="-69584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 rot="10800000">
              <a:off x="8531957" y="1024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 rot="10800000">
              <a:off x="8399384" y="22378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 rot="10800000">
              <a:off x="7689684" y="7204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 rot="10800000">
              <a:off x="7973568" y="27133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 rot="10800000">
              <a:off x="7137691" y="18774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 rot="10800000">
              <a:off x="7398417" y="23056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 rot="10800000">
              <a:off x="7755773" y="14902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 rot="10800000">
              <a:off x="7417886" y="19590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9"/>
          <p:cNvSpPr/>
          <p:nvPr/>
        </p:nvSpPr>
        <p:spPr>
          <a:xfrm rot="5400000">
            <a:off x="8442045" y="4345678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grpSp>
        <p:nvGrpSpPr>
          <p:cNvPr id="172" name="Google Shape;172;p10"/>
          <p:cNvGrpSpPr/>
          <p:nvPr/>
        </p:nvGrpSpPr>
        <p:grpSpPr>
          <a:xfrm>
            <a:off x="-1568946" y="3387470"/>
            <a:ext cx="3605211" cy="4226616"/>
            <a:chOff x="-1115684" y="691895"/>
            <a:chExt cx="3605211" cy="4226616"/>
          </a:xfrm>
        </p:grpSpPr>
        <p:sp>
          <p:nvSpPr>
            <p:cNvPr id="173" name="Google Shape;173;p10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-501945" y="2842785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1692235" y="721769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0"/>
          <p:cNvGrpSpPr/>
          <p:nvPr/>
        </p:nvGrpSpPr>
        <p:grpSpPr>
          <a:xfrm>
            <a:off x="7107729" y="-2469041"/>
            <a:ext cx="3605211" cy="4226616"/>
            <a:chOff x="6646591" y="221771"/>
            <a:chExt cx="3605211" cy="4226616"/>
          </a:xfrm>
        </p:grpSpPr>
        <p:sp>
          <p:nvSpPr>
            <p:cNvPr id="186" name="Google Shape;186;p10"/>
            <p:cNvSpPr/>
            <p:nvPr/>
          </p:nvSpPr>
          <p:spPr>
            <a:xfrm flipH="1" rot="-5400000">
              <a:off x="8273618" y="344514"/>
              <a:ext cx="351173" cy="351750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 rot="10800000">
              <a:off x="7282491" y="1289856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 rot="10800000">
              <a:off x="7633470" y="102140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 rot="10800000">
              <a:off x="7561999" y="221771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 rot="10800000">
              <a:off x="7122433" y="88080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 rot="10800000">
              <a:off x="8040857" y="1679083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 rot="10800000">
              <a:off x="7908284" y="38145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 rot="10800000">
              <a:off x="7198584" y="2297136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 rot="10800000">
              <a:off x="7482468" y="4289974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 rot="10800000">
              <a:off x="6646591" y="34541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 rot="10800000">
              <a:off x="6907317" y="388228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 rot="10800000">
              <a:off x="7264673" y="30668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 rot="10800000">
              <a:off x="6926786" y="35356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Krona One"/>
              <a:buNone/>
              <a:defRPr sz="3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■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9"/>
          <p:cNvSpPr txBox="1"/>
          <p:nvPr>
            <p:ph type="ctrTitle"/>
          </p:nvPr>
        </p:nvSpPr>
        <p:spPr>
          <a:xfrm>
            <a:off x="2507850" y="1642788"/>
            <a:ext cx="4128300" cy="18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Wealth Watch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Personal Financial Tracker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8"/>
          <p:cNvSpPr txBox="1"/>
          <p:nvPr>
            <p:ph type="title"/>
          </p:nvPr>
        </p:nvSpPr>
        <p:spPr>
          <a:xfrm>
            <a:off x="599100" y="531475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Options</a:t>
            </a:r>
            <a:endParaRPr/>
          </a:p>
        </p:txBody>
      </p:sp>
      <p:sp>
        <p:nvSpPr>
          <p:cNvPr id="735" name="Google Shape;735;p38"/>
          <p:cNvSpPr txBox="1"/>
          <p:nvPr>
            <p:ph idx="1" type="subTitle"/>
          </p:nvPr>
        </p:nvSpPr>
        <p:spPr>
          <a:xfrm>
            <a:off x="2033153" y="2281003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8"/>
          <p:cNvSpPr txBox="1"/>
          <p:nvPr>
            <p:ph idx="2" type="title"/>
          </p:nvPr>
        </p:nvSpPr>
        <p:spPr>
          <a:xfrm>
            <a:off x="2033153" y="1877714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 New Entry</a:t>
            </a:r>
            <a:endParaRPr sz="1600"/>
          </a:p>
        </p:txBody>
      </p:sp>
      <p:sp>
        <p:nvSpPr>
          <p:cNvPr id="737" name="Google Shape;737;p38"/>
          <p:cNvSpPr txBox="1"/>
          <p:nvPr>
            <p:ph idx="3" type="title"/>
          </p:nvPr>
        </p:nvSpPr>
        <p:spPr>
          <a:xfrm>
            <a:off x="2033153" y="3398157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Print Table</a:t>
            </a:r>
            <a:endParaRPr sz="1600"/>
          </a:p>
        </p:txBody>
      </p:sp>
      <p:sp>
        <p:nvSpPr>
          <p:cNvPr id="738" name="Google Shape;738;p38"/>
          <p:cNvSpPr txBox="1"/>
          <p:nvPr>
            <p:ph idx="5" type="title"/>
          </p:nvPr>
        </p:nvSpPr>
        <p:spPr>
          <a:xfrm>
            <a:off x="5740176" y="1877714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Delete Entry</a:t>
            </a:r>
            <a:endParaRPr sz="1600"/>
          </a:p>
        </p:txBody>
      </p:sp>
      <p:sp>
        <p:nvSpPr>
          <p:cNvPr id="739" name="Google Shape;739;p38"/>
          <p:cNvSpPr txBox="1"/>
          <p:nvPr>
            <p:ph idx="7" type="title"/>
          </p:nvPr>
        </p:nvSpPr>
        <p:spPr>
          <a:xfrm>
            <a:off x="5740176" y="3398157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Sort by</a:t>
            </a:r>
            <a:endParaRPr sz="1600"/>
          </a:p>
        </p:txBody>
      </p:sp>
      <p:sp>
        <p:nvSpPr>
          <p:cNvPr id="740" name="Google Shape;740;p38"/>
          <p:cNvSpPr/>
          <p:nvPr/>
        </p:nvSpPr>
        <p:spPr>
          <a:xfrm rot="8040229">
            <a:off x="1105315" y="2100318"/>
            <a:ext cx="671075" cy="649858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8"/>
          <p:cNvSpPr txBox="1"/>
          <p:nvPr>
            <p:ph type="title"/>
          </p:nvPr>
        </p:nvSpPr>
        <p:spPr>
          <a:xfrm>
            <a:off x="1138303" y="2138886"/>
            <a:ext cx="6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2" name="Google Shape;742;p38"/>
          <p:cNvSpPr/>
          <p:nvPr/>
        </p:nvSpPr>
        <p:spPr>
          <a:xfrm rot="8040229">
            <a:off x="1105315" y="3643666"/>
            <a:ext cx="671075" cy="649858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8"/>
          <p:cNvSpPr txBox="1"/>
          <p:nvPr>
            <p:ph type="title"/>
          </p:nvPr>
        </p:nvSpPr>
        <p:spPr>
          <a:xfrm>
            <a:off x="1138303" y="3682234"/>
            <a:ext cx="6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4" name="Google Shape;744;p38"/>
          <p:cNvSpPr/>
          <p:nvPr/>
        </p:nvSpPr>
        <p:spPr>
          <a:xfrm rot="8040229">
            <a:off x="4815990" y="2100318"/>
            <a:ext cx="671075" cy="649858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8"/>
          <p:cNvSpPr txBox="1"/>
          <p:nvPr>
            <p:ph type="title"/>
          </p:nvPr>
        </p:nvSpPr>
        <p:spPr>
          <a:xfrm>
            <a:off x="4848978" y="2138886"/>
            <a:ext cx="605100" cy="572700"/>
          </a:xfrm>
          <a:prstGeom prst="rect">
            <a:avLst/>
          </a:prstGeom>
        </p:spPr>
        <p:txBody>
          <a:bodyPr anchorCtr="0" anchor="t" bIns="91425" lIns="548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6" name="Google Shape;746;p38"/>
          <p:cNvSpPr/>
          <p:nvPr/>
        </p:nvSpPr>
        <p:spPr>
          <a:xfrm rot="8040229">
            <a:off x="4815990" y="3643666"/>
            <a:ext cx="671075" cy="649858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8"/>
          <p:cNvSpPr txBox="1"/>
          <p:nvPr>
            <p:ph type="title"/>
          </p:nvPr>
        </p:nvSpPr>
        <p:spPr>
          <a:xfrm>
            <a:off x="4848978" y="3682234"/>
            <a:ext cx="6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8" name="Google Shape;748;p38"/>
          <p:cNvSpPr txBox="1"/>
          <p:nvPr>
            <p:ph idx="8" type="subTitle"/>
          </p:nvPr>
        </p:nvSpPr>
        <p:spPr>
          <a:xfrm>
            <a:off x="1743403" y="1155263"/>
            <a:ext cx="58485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we’ll look at each option individually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9"/>
          <p:cNvSpPr txBox="1"/>
          <p:nvPr>
            <p:ph type="title"/>
          </p:nvPr>
        </p:nvSpPr>
        <p:spPr>
          <a:xfrm>
            <a:off x="2174575" y="420150"/>
            <a:ext cx="47949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New Entry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9"/>
          <p:cNvSpPr txBox="1"/>
          <p:nvPr>
            <p:ph idx="1" type="subTitle"/>
          </p:nvPr>
        </p:nvSpPr>
        <p:spPr>
          <a:xfrm>
            <a:off x="1964825" y="1073250"/>
            <a:ext cx="5246400" cy="3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Allows user to populate the struct linked list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Also allows users to add more entries if they want</a:t>
            </a:r>
            <a:endParaRPr/>
          </a:p>
        </p:txBody>
      </p:sp>
      <p:pic>
        <p:nvPicPr>
          <p:cNvPr id="756" name="Google Shape;7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247" y="1541338"/>
            <a:ext cx="5416975" cy="26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0"/>
          <p:cNvSpPr txBox="1"/>
          <p:nvPr>
            <p:ph type="title"/>
          </p:nvPr>
        </p:nvSpPr>
        <p:spPr>
          <a:xfrm>
            <a:off x="2174575" y="420149"/>
            <a:ext cx="4794900" cy="10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Delete </a:t>
            </a:r>
            <a:r>
              <a:rPr lang="en"/>
              <a:t>Entry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2" name="Google Shape;762;p40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0"/>
          <p:cNvSpPr txBox="1"/>
          <p:nvPr>
            <p:ph idx="1" type="subTitle"/>
          </p:nvPr>
        </p:nvSpPr>
        <p:spPr>
          <a:xfrm>
            <a:off x="1964825" y="1563600"/>
            <a:ext cx="5246400" cy="28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Allows user to delete an entry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Searches through the linked list to find the data entry with name then deletes it.</a:t>
            </a:r>
            <a:endParaRPr/>
          </a:p>
        </p:txBody>
      </p:sp>
      <p:pic>
        <p:nvPicPr>
          <p:cNvPr id="764" name="Google Shape;7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813" y="2500725"/>
            <a:ext cx="604837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"/>
          <p:cNvSpPr txBox="1"/>
          <p:nvPr>
            <p:ph type="title"/>
          </p:nvPr>
        </p:nvSpPr>
        <p:spPr>
          <a:xfrm>
            <a:off x="2174575" y="420150"/>
            <a:ext cx="4794900" cy="6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 Table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0" name="Google Shape;770;p41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1"/>
          <p:cNvSpPr txBox="1"/>
          <p:nvPr>
            <p:ph idx="1" type="subTitle"/>
          </p:nvPr>
        </p:nvSpPr>
        <p:spPr>
          <a:xfrm>
            <a:off x="1964825" y="1140850"/>
            <a:ext cx="5246400" cy="3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Prints the Entire table of information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72" name="Google Shape;7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235" y="1620722"/>
            <a:ext cx="6990983" cy="29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2"/>
          <p:cNvSpPr txBox="1"/>
          <p:nvPr>
            <p:ph type="title"/>
          </p:nvPr>
        </p:nvSpPr>
        <p:spPr>
          <a:xfrm>
            <a:off x="2174575" y="420149"/>
            <a:ext cx="4794900" cy="10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Sort by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8" name="Google Shape;778;p42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2"/>
          <p:cNvSpPr txBox="1"/>
          <p:nvPr>
            <p:ph idx="1" type="subTitle"/>
          </p:nvPr>
        </p:nvSpPr>
        <p:spPr>
          <a:xfrm>
            <a:off x="1964825" y="1563600"/>
            <a:ext cx="5246400" cy="28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Offers users the choice of sorting their list based on different values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80" name="Google Shape;7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63" y="2259950"/>
            <a:ext cx="501967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3"/>
          <p:cNvSpPr txBox="1"/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OVERVIEW</a:t>
            </a:r>
            <a:endParaRPr/>
          </a:p>
        </p:txBody>
      </p:sp>
      <p:sp>
        <p:nvSpPr>
          <p:cNvPr id="786" name="Google Shape;786;p43"/>
          <p:cNvSpPr txBox="1"/>
          <p:nvPr>
            <p:ph idx="1" type="subTitle"/>
          </p:nvPr>
        </p:nvSpPr>
        <p:spPr>
          <a:xfrm>
            <a:off x="599100" y="3064825"/>
            <a:ext cx="7945800" cy="1933500"/>
          </a:xfrm>
          <a:prstGeom prst="rect">
            <a:avLst/>
          </a:prstGeom>
        </p:spPr>
        <p:txBody>
          <a:bodyPr anchorCtr="0" anchor="ctr" bIns="91425" lIns="91425" spcFirstLastPara="1" rIns="91425" wrap="square" tIns="15270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writeListToCsv/readListFromCsv - For Storage using Csv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deleteEntry - Searches through the linkedlist for data, if found - deletes.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printList - Prints current linked list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addEntry - Adds new UserTile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TotalSum - calculates total value of items on the list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87" name="Google Shape;7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00" y="1201875"/>
            <a:ext cx="7388400" cy="1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4"/>
          <p:cNvSpPr txBox="1"/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 </a:t>
            </a:r>
            <a:r>
              <a:rPr lang="en"/>
              <a:t>OVERVIEW</a:t>
            </a:r>
            <a:endParaRPr/>
          </a:p>
        </p:txBody>
      </p:sp>
      <p:sp>
        <p:nvSpPr>
          <p:cNvPr id="793" name="Google Shape;793;p44"/>
          <p:cNvSpPr txBox="1"/>
          <p:nvPr>
            <p:ph idx="1" type="subTitle"/>
          </p:nvPr>
        </p:nvSpPr>
        <p:spPr>
          <a:xfrm>
            <a:off x="599100" y="3064825"/>
            <a:ext cx="7945800" cy="1933500"/>
          </a:xfrm>
          <a:prstGeom prst="rect">
            <a:avLst/>
          </a:prstGeom>
        </p:spPr>
        <p:txBody>
          <a:bodyPr anchorCtr="0" anchor="ctr" bIns="91425" lIns="91425" spcFirstLastPara="1" rIns="91425" wrap="square" tIns="15270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Sort by Name/Date/Value/Tag - uses bubble sort to sort the linked list based on the chosen data.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Sort List - the main function that is called to select the aforementioned sort category.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94" name="Google Shape;7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400" y="1201881"/>
            <a:ext cx="4074458" cy="1558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5"/>
          <p:cNvSpPr txBox="1"/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UI</a:t>
            </a:r>
            <a:r>
              <a:rPr lang="en"/>
              <a:t> OVERVIEW</a:t>
            </a:r>
            <a:endParaRPr/>
          </a:p>
        </p:txBody>
      </p:sp>
      <p:pic>
        <p:nvPicPr>
          <p:cNvPr id="800" name="Google Shape;8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3" y="1201881"/>
            <a:ext cx="7544876" cy="363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6"/>
          <p:cNvSpPr txBox="1"/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UI (cont.)</a:t>
            </a:r>
            <a:endParaRPr/>
          </a:p>
        </p:txBody>
      </p:sp>
      <p:sp>
        <p:nvSpPr>
          <p:cNvPr id="806" name="Google Shape;806;p46"/>
          <p:cNvSpPr txBox="1"/>
          <p:nvPr>
            <p:ph idx="1" type="subTitle"/>
          </p:nvPr>
        </p:nvSpPr>
        <p:spPr>
          <a:xfrm>
            <a:off x="599100" y="2223700"/>
            <a:ext cx="7945800" cy="2774700"/>
          </a:xfrm>
          <a:prstGeom prst="rect">
            <a:avLst/>
          </a:prstGeom>
        </p:spPr>
        <p:txBody>
          <a:bodyPr anchorCtr="0" anchor="ctr" bIns="91425" lIns="91425" spcFirstLastPara="1" rIns="91425" wrap="square" tIns="15270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Setting Console Text Color using Console Handler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Using System call “CLS” for clearing log for better visual clarity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807" name="Google Shape;8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13" y="1305931"/>
            <a:ext cx="711517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250" y="3168875"/>
            <a:ext cx="2535250" cy="4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7"/>
          <p:cNvSpPr txBox="1"/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Control</a:t>
            </a:r>
            <a:endParaRPr/>
          </a:p>
        </p:txBody>
      </p:sp>
      <p:sp>
        <p:nvSpPr>
          <p:cNvPr id="814" name="Google Shape;814;p47"/>
          <p:cNvSpPr txBox="1"/>
          <p:nvPr>
            <p:ph idx="1" type="subTitle"/>
          </p:nvPr>
        </p:nvSpPr>
        <p:spPr>
          <a:xfrm>
            <a:off x="6456475" y="1490900"/>
            <a:ext cx="16710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15270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815" name="Google Shape;8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310"/>
            <a:ext cx="6207698" cy="29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475" y="2387725"/>
            <a:ext cx="6857273" cy="26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Creative Minds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" name="Google Shape;625;p30"/>
          <p:cNvSpPr txBox="1"/>
          <p:nvPr>
            <p:ph idx="2" type="subTitle"/>
          </p:nvPr>
        </p:nvSpPr>
        <p:spPr>
          <a:xfrm>
            <a:off x="6874500" y="3091300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Esther Odesanya</a:t>
            </a:r>
            <a:endParaRPr/>
          </a:p>
        </p:txBody>
      </p:sp>
      <p:sp>
        <p:nvSpPr>
          <p:cNvPr id="626" name="Google Shape;626;p30"/>
          <p:cNvSpPr txBox="1"/>
          <p:nvPr>
            <p:ph idx="3" type="subTitle"/>
          </p:nvPr>
        </p:nvSpPr>
        <p:spPr>
          <a:xfrm>
            <a:off x="4707425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Trudy-Ann Campbell</a:t>
            </a:r>
            <a:endParaRPr/>
          </a:p>
        </p:txBody>
      </p:sp>
      <p:sp>
        <p:nvSpPr>
          <p:cNvPr id="627" name="Google Shape;627;p30"/>
          <p:cNvSpPr txBox="1"/>
          <p:nvPr>
            <p:ph idx="4" type="subTitle"/>
          </p:nvPr>
        </p:nvSpPr>
        <p:spPr>
          <a:xfrm>
            <a:off x="373275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Joseph Obeghe</a:t>
            </a:r>
            <a:endParaRPr/>
          </a:p>
        </p:txBody>
      </p:sp>
      <p:sp>
        <p:nvSpPr>
          <p:cNvPr id="628" name="Google Shape;628;p30"/>
          <p:cNvSpPr txBox="1"/>
          <p:nvPr>
            <p:ph idx="1" type="subTitle"/>
          </p:nvPr>
        </p:nvSpPr>
        <p:spPr>
          <a:xfrm>
            <a:off x="2540350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Pratyush Srivastava</a:t>
            </a: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5315457" y="2214178"/>
            <a:ext cx="718743" cy="715154"/>
            <a:chOff x="-55225575" y="1903275"/>
            <a:chExt cx="318225" cy="316650"/>
          </a:xfrm>
        </p:grpSpPr>
        <p:sp>
          <p:nvSpPr>
            <p:cNvPr id="630" name="Google Shape;630;p30"/>
            <p:cNvSpPr/>
            <p:nvPr/>
          </p:nvSpPr>
          <p:spPr>
            <a:xfrm>
              <a:off x="-55104275" y="2116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-5511375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-55039700" y="205372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-55225575" y="190327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-55170450" y="1959200"/>
              <a:ext cx="204800" cy="225300"/>
            </a:xfrm>
            <a:custGeom>
              <a:rect b="b" l="l" r="r" t="t"/>
              <a:pathLst>
                <a:path extrusionOk="0" h="9012" w="8192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0"/>
          <p:cNvGrpSpPr/>
          <p:nvPr/>
        </p:nvGrpSpPr>
        <p:grpSpPr>
          <a:xfrm>
            <a:off x="7509094" y="2212393"/>
            <a:ext cx="629811" cy="716961"/>
            <a:chOff x="-53278575" y="2687750"/>
            <a:chExt cx="278850" cy="317450"/>
          </a:xfrm>
        </p:grpSpPr>
        <p:sp>
          <p:nvSpPr>
            <p:cNvPr id="636" name="Google Shape;636;p30"/>
            <p:cNvSpPr/>
            <p:nvPr/>
          </p:nvSpPr>
          <p:spPr>
            <a:xfrm>
              <a:off x="-53175400" y="2919525"/>
              <a:ext cx="71700" cy="28950"/>
            </a:xfrm>
            <a:custGeom>
              <a:rect b="b" l="l" r="r" t="t"/>
              <a:pathLst>
                <a:path extrusionOk="0" h="1158" w="2868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-53185625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-5311080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-53278575" y="2687750"/>
              <a:ext cx="278850" cy="317450"/>
            </a:xfrm>
            <a:custGeom>
              <a:rect b="b" l="l" r="r" t="t"/>
              <a:pathLst>
                <a:path extrusionOk="0" h="12698" w="11154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30"/>
          <p:cNvGrpSpPr/>
          <p:nvPr/>
        </p:nvGrpSpPr>
        <p:grpSpPr>
          <a:xfrm>
            <a:off x="3153474" y="2212397"/>
            <a:ext cx="631561" cy="718711"/>
            <a:chOff x="-56774050" y="1904075"/>
            <a:chExt cx="279625" cy="318225"/>
          </a:xfrm>
        </p:grpSpPr>
        <p:sp>
          <p:nvSpPr>
            <p:cNvPr id="641" name="Google Shape;641;p30"/>
            <p:cNvSpPr/>
            <p:nvPr/>
          </p:nvSpPr>
          <p:spPr>
            <a:xfrm>
              <a:off x="-5667165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-56774050" y="19040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30"/>
          <p:cNvGrpSpPr/>
          <p:nvPr/>
        </p:nvGrpSpPr>
        <p:grpSpPr>
          <a:xfrm>
            <a:off x="1006996" y="2212392"/>
            <a:ext cx="631561" cy="718711"/>
            <a:chOff x="-52887125" y="2686975"/>
            <a:chExt cx="279625" cy="318225"/>
          </a:xfrm>
        </p:grpSpPr>
        <p:sp>
          <p:nvSpPr>
            <p:cNvPr id="644" name="Google Shape;644;p30"/>
            <p:cNvSpPr/>
            <p:nvPr/>
          </p:nvSpPr>
          <p:spPr>
            <a:xfrm>
              <a:off x="-52783950" y="2919525"/>
              <a:ext cx="73275" cy="28950"/>
            </a:xfrm>
            <a:custGeom>
              <a:rect b="b" l="l" r="r" t="t"/>
              <a:pathLst>
                <a:path extrusionOk="0" h="1158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-52793400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-52718575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-52887125" y="26869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8"/>
          <p:cNvSpPr txBox="1"/>
          <p:nvPr>
            <p:ph type="title"/>
          </p:nvPr>
        </p:nvSpPr>
        <p:spPr>
          <a:xfrm>
            <a:off x="2436925" y="722503"/>
            <a:ext cx="4242300" cy="11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822" name="Google Shape;822;p48"/>
          <p:cNvSpPr txBox="1"/>
          <p:nvPr>
            <p:ph idx="2" type="title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Wealth Watch</a:t>
            </a:r>
            <a:endParaRPr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9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828" name="Google Shape;828;p49"/>
          <p:cNvSpPr txBox="1"/>
          <p:nvPr>
            <p:ph idx="4294967295" type="subTitle"/>
          </p:nvPr>
        </p:nvSpPr>
        <p:spPr>
          <a:xfrm>
            <a:off x="718700" y="3237150"/>
            <a:ext cx="13584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Initial Project Proposal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829" name="Google Shape;829;p49"/>
          <p:cNvSpPr txBox="1"/>
          <p:nvPr>
            <p:ph idx="4294967295" type="subTitle"/>
          </p:nvPr>
        </p:nvSpPr>
        <p:spPr>
          <a:xfrm>
            <a:off x="713850" y="2875650"/>
            <a:ext cx="1358400" cy="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Feb  28</a:t>
            </a:r>
            <a:endParaRPr sz="15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830" name="Google Shape;830;p49"/>
          <p:cNvGrpSpPr/>
          <p:nvPr/>
        </p:nvGrpSpPr>
        <p:grpSpPr>
          <a:xfrm>
            <a:off x="1186926" y="2360250"/>
            <a:ext cx="6774625" cy="423000"/>
            <a:chOff x="1186926" y="2360250"/>
            <a:chExt cx="6774625" cy="423000"/>
          </a:xfrm>
        </p:grpSpPr>
        <p:sp>
          <p:nvSpPr>
            <p:cNvPr id="831" name="Google Shape;831;p49"/>
            <p:cNvSpPr/>
            <p:nvPr/>
          </p:nvSpPr>
          <p:spPr>
            <a:xfrm>
              <a:off x="1186926" y="2360825"/>
              <a:ext cx="421800" cy="421800"/>
            </a:xfrm>
            <a:prstGeom prst="diamond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4368201" y="2364525"/>
              <a:ext cx="414600" cy="414600"/>
            </a:xfrm>
            <a:prstGeom prst="diamond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7544551" y="2363350"/>
              <a:ext cx="417000" cy="417000"/>
            </a:xfrm>
            <a:prstGeom prst="diamond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2775121" y="2360250"/>
              <a:ext cx="423000" cy="423000"/>
            </a:xfrm>
            <a:prstGeom prst="diamond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5956981" y="2364550"/>
              <a:ext cx="414600" cy="414600"/>
            </a:xfrm>
            <a:prstGeom prst="diamond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36" name="Google Shape;836;p49"/>
          <p:cNvCxnSpPr/>
          <p:nvPr/>
        </p:nvCxnSpPr>
        <p:spPr>
          <a:xfrm>
            <a:off x="1720327" y="2571904"/>
            <a:ext cx="943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9"/>
          <p:cNvSpPr txBox="1"/>
          <p:nvPr>
            <p:ph idx="4294967295" type="subTitle"/>
          </p:nvPr>
        </p:nvSpPr>
        <p:spPr>
          <a:xfrm>
            <a:off x="2302625" y="2875650"/>
            <a:ext cx="1358400" cy="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March 14</a:t>
            </a:r>
            <a:endParaRPr sz="15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38" name="Google Shape;838;p49"/>
          <p:cNvSpPr txBox="1"/>
          <p:nvPr>
            <p:ph idx="4294967295" type="subTitle"/>
          </p:nvPr>
        </p:nvSpPr>
        <p:spPr>
          <a:xfrm>
            <a:off x="3892800" y="2875650"/>
            <a:ext cx="1358400" cy="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March 28</a:t>
            </a:r>
            <a:endParaRPr sz="15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39" name="Google Shape;839;p49"/>
          <p:cNvSpPr txBox="1"/>
          <p:nvPr>
            <p:ph idx="4294967295" type="subTitle"/>
          </p:nvPr>
        </p:nvSpPr>
        <p:spPr>
          <a:xfrm>
            <a:off x="5482275" y="2875650"/>
            <a:ext cx="1358400" cy="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April 11</a:t>
            </a:r>
            <a:endParaRPr sz="15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40" name="Google Shape;840;p49"/>
          <p:cNvSpPr txBox="1"/>
          <p:nvPr>
            <p:ph idx="4294967295" type="subTitle"/>
          </p:nvPr>
        </p:nvSpPr>
        <p:spPr>
          <a:xfrm>
            <a:off x="7071750" y="2875650"/>
            <a:ext cx="1358400" cy="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April 25</a:t>
            </a:r>
            <a:endParaRPr sz="1500"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41" name="Google Shape;841;p49"/>
          <p:cNvSpPr txBox="1"/>
          <p:nvPr>
            <p:ph idx="4294967295" type="subTitle"/>
          </p:nvPr>
        </p:nvSpPr>
        <p:spPr>
          <a:xfrm>
            <a:off x="2307475" y="3237150"/>
            <a:ext cx="13584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Repository Setup and 1st iteration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842" name="Google Shape;842;p49"/>
          <p:cNvSpPr txBox="1"/>
          <p:nvPr>
            <p:ph idx="4294967295" type="subTitle"/>
          </p:nvPr>
        </p:nvSpPr>
        <p:spPr>
          <a:xfrm>
            <a:off x="3896250" y="3237150"/>
            <a:ext cx="13584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Mid Semester Update and Presentation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843" name="Google Shape;843;p49"/>
          <p:cNvSpPr txBox="1"/>
          <p:nvPr>
            <p:ph idx="4294967295" type="subTitle"/>
          </p:nvPr>
        </p:nvSpPr>
        <p:spPr>
          <a:xfrm>
            <a:off x="5485025" y="3237150"/>
            <a:ext cx="13584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Finalizing the project and Report 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844" name="Google Shape;844;p49"/>
          <p:cNvSpPr txBox="1"/>
          <p:nvPr>
            <p:ph idx="4294967295" type="subTitle"/>
          </p:nvPr>
        </p:nvSpPr>
        <p:spPr>
          <a:xfrm>
            <a:off x="6907500" y="3237150"/>
            <a:ext cx="16869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Final presentation demo and report</a:t>
            </a:r>
            <a:endParaRPr b="0" sz="1400">
              <a:solidFill>
                <a:schemeClr val="lt1"/>
              </a:solidFill>
            </a:endParaRPr>
          </a:p>
        </p:txBody>
      </p:sp>
      <p:cxnSp>
        <p:nvCxnSpPr>
          <p:cNvPr id="845" name="Google Shape;845;p49"/>
          <p:cNvCxnSpPr/>
          <p:nvPr/>
        </p:nvCxnSpPr>
        <p:spPr>
          <a:xfrm>
            <a:off x="3311564" y="2571904"/>
            <a:ext cx="943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6" name="Google Shape;846;p49"/>
          <p:cNvCxnSpPr/>
          <p:nvPr/>
        </p:nvCxnSpPr>
        <p:spPr>
          <a:xfrm>
            <a:off x="4898277" y="2571904"/>
            <a:ext cx="943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49"/>
          <p:cNvCxnSpPr/>
          <p:nvPr/>
        </p:nvCxnSpPr>
        <p:spPr>
          <a:xfrm>
            <a:off x="6486464" y="2571904"/>
            <a:ext cx="943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2450850" y="500149"/>
            <a:ext cx="4242300" cy="17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Q&amp;A/Code Explanation if requested :)</a:t>
            </a:r>
            <a:endParaRPr/>
          </a:p>
        </p:txBody>
      </p:sp>
      <p:sp>
        <p:nvSpPr>
          <p:cNvPr id="853" name="Google Shape;853;p50"/>
          <p:cNvSpPr txBox="1"/>
          <p:nvPr>
            <p:ph idx="2" type="title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Wealth Watch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1"/>
          <p:cNvSpPr txBox="1"/>
          <p:nvPr>
            <p:ph type="title"/>
          </p:nvPr>
        </p:nvSpPr>
        <p:spPr>
          <a:xfrm>
            <a:off x="2436925" y="722503"/>
            <a:ext cx="4242300" cy="11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859" name="Google Shape;8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563" y="1954453"/>
            <a:ext cx="2311022" cy="2950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1"/>
          <p:cNvSpPr txBox="1"/>
          <p:nvPr>
            <p:ph idx="9" type="title"/>
          </p:nvPr>
        </p:nvSpPr>
        <p:spPr>
          <a:xfrm>
            <a:off x="599100" y="538673"/>
            <a:ext cx="79458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653" name="Google Shape;653;p31"/>
          <p:cNvSpPr txBox="1"/>
          <p:nvPr>
            <p:ph idx="6" type="subTitle"/>
          </p:nvPr>
        </p:nvSpPr>
        <p:spPr>
          <a:xfrm>
            <a:off x="762513" y="2185089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</a:t>
            </a:r>
            <a:r>
              <a:rPr lang="en"/>
              <a:t> Brief</a:t>
            </a:r>
            <a:endParaRPr/>
          </a:p>
        </p:txBody>
      </p:sp>
      <p:sp>
        <p:nvSpPr>
          <p:cNvPr id="654" name="Google Shape;654;p31"/>
          <p:cNvSpPr txBox="1"/>
          <p:nvPr>
            <p:ph idx="7" type="subTitle"/>
          </p:nvPr>
        </p:nvSpPr>
        <p:spPr>
          <a:xfrm>
            <a:off x="3881554" y="2185089"/>
            <a:ext cx="3060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Development Update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55" name="Google Shape;655;p31"/>
          <p:cNvSpPr txBox="1"/>
          <p:nvPr>
            <p:ph idx="8" type="subTitle"/>
          </p:nvPr>
        </p:nvSpPr>
        <p:spPr>
          <a:xfrm>
            <a:off x="5306488" y="37105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Demo</a:t>
            </a:r>
            <a:endParaRPr/>
          </a:p>
        </p:txBody>
      </p:sp>
      <p:sp>
        <p:nvSpPr>
          <p:cNvPr id="656" name="Google Shape;656;p31"/>
          <p:cNvSpPr txBox="1"/>
          <p:nvPr>
            <p:ph type="title"/>
          </p:nvPr>
        </p:nvSpPr>
        <p:spPr>
          <a:xfrm>
            <a:off x="817411" y="1500721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01</a:t>
            </a:r>
            <a:endParaRPr/>
          </a:p>
        </p:txBody>
      </p:sp>
      <p:sp>
        <p:nvSpPr>
          <p:cNvPr id="657" name="Google Shape;657;p31"/>
          <p:cNvSpPr txBox="1"/>
          <p:nvPr>
            <p:ph idx="3" type="title"/>
          </p:nvPr>
        </p:nvSpPr>
        <p:spPr>
          <a:xfrm>
            <a:off x="3922363" y="1498221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002</a:t>
            </a:r>
            <a:endParaRPr/>
          </a:p>
        </p:txBody>
      </p:sp>
      <p:sp>
        <p:nvSpPr>
          <p:cNvPr id="658" name="Google Shape;658;p31"/>
          <p:cNvSpPr txBox="1"/>
          <p:nvPr>
            <p:ph idx="4" type="title"/>
          </p:nvPr>
        </p:nvSpPr>
        <p:spPr>
          <a:xfrm>
            <a:off x="2253112" y="30278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003</a:t>
            </a:r>
            <a:endParaRPr/>
          </a:p>
        </p:txBody>
      </p:sp>
      <p:sp>
        <p:nvSpPr>
          <p:cNvPr id="659" name="Google Shape;659;p31"/>
          <p:cNvSpPr txBox="1"/>
          <p:nvPr>
            <p:ph idx="5" type="title"/>
          </p:nvPr>
        </p:nvSpPr>
        <p:spPr>
          <a:xfrm>
            <a:off x="5361386" y="30278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004</a:t>
            </a:r>
            <a:endParaRPr/>
          </a:p>
        </p:txBody>
      </p:sp>
      <p:sp>
        <p:nvSpPr>
          <p:cNvPr id="660" name="Google Shape;660;p31"/>
          <p:cNvSpPr txBox="1"/>
          <p:nvPr>
            <p:ph idx="15" type="subTitle"/>
          </p:nvPr>
        </p:nvSpPr>
        <p:spPr>
          <a:xfrm>
            <a:off x="2198238" y="37105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Showcase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2"/>
          <p:cNvSpPr txBox="1"/>
          <p:nvPr>
            <p:ph type="title"/>
          </p:nvPr>
        </p:nvSpPr>
        <p:spPr>
          <a:xfrm>
            <a:off x="1791500" y="635325"/>
            <a:ext cx="4195500" cy="6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Brief</a:t>
            </a:r>
            <a:endParaRPr/>
          </a:p>
        </p:txBody>
      </p:sp>
      <p:sp>
        <p:nvSpPr>
          <p:cNvPr id="666" name="Google Shape;666;p32"/>
          <p:cNvSpPr txBox="1"/>
          <p:nvPr>
            <p:ph idx="1" type="subTitle"/>
          </p:nvPr>
        </p:nvSpPr>
        <p:spPr>
          <a:xfrm>
            <a:off x="586350" y="1436700"/>
            <a:ext cx="65220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"/>
              <a:t> personal </a:t>
            </a:r>
            <a:r>
              <a:rPr lang="en">
                <a:solidFill>
                  <a:schemeClr val="accent2"/>
                </a:solidFill>
              </a:rPr>
              <a:t>financial tracking software</a:t>
            </a:r>
            <a:r>
              <a:rPr lang="en"/>
              <a:t> solution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goal of this software is to help </a:t>
            </a:r>
            <a:r>
              <a:rPr lang="en">
                <a:solidFill>
                  <a:schemeClr val="accent2"/>
                </a:solidFill>
              </a:rPr>
              <a:t>users keep track</a:t>
            </a:r>
            <a:r>
              <a:rPr lang="en"/>
              <a:t> of their wealth, daily spending, monthly subscription costs, outstanding debt, stock portfolio, and other financial activities.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providing users with these valuable insights, they can make </a:t>
            </a:r>
            <a:r>
              <a:rPr lang="en">
                <a:solidFill>
                  <a:schemeClr val="accent2"/>
                </a:solidFill>
              </a:rPr>
              <a:t>better financial decisions</a:t>
            </a:r>
            <a:r>
              <a:rPr lang="en"/>
              <a:t> and </a:t>
            </a:r>
            <a:r>
              <a:rPr lang="en">
                <a:solidFill>
                  <a:schemeClr val="accent2"/>
                </a:solidFill>
              </a:rPr>
              <a:t>take control</a:t>
            </a:r>
            <a:r>
              <a:rPr lang="en"/>
              <a:t> of their financial futures.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/>
          <p:nvPr>
            <p:ph type="title"/>
          </p:nvPr>
        </p:nvSpPr>
        <p:spPr>
          <a:xfrm>
            <a:off x="411600" y="264075"/>
            <a:ext cx="4160400" cy="12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Development Update</a:t>
            </a:r>
            <a:endParaRPr/>
          </a:p>
        </p:txBody>
      </p:sp>
      <p:sp>
        <p:nvSpPr>
          <p:cNvPr id="672" name="Google Shape;672;p33"/>
          <p:cNvSpPr txBox="1"/>
          <p:nvPr>
            <p:ph type="title"/>
          </p:nvPr>
        </p:nvSpPr>
        <p:spPr>
          <a:xfrm>
            <a:off x="5451898" y="2913404"/>
            <a:ext cx="2159100" cy="26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Wealth Watch</a:t>
            </a:r>
            <a:endParaRPr b="1" sz="1800" u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3"/>
          <p:cNvSpPr txBox="1"/>
          <p:nvPr>
            <p:ph idx="1" type="body"/>
          </p:nvPr>
        </p:nvSpPr>
        <p:spPr>
          <a:xfrm>
            <a:off x="584825" y="1526775"/>
            <a:ext cx="36849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>
                <a:solidFill>
                  <a:schemeClr val="lt1"/>
                </a:solidFill>
              </a:rPr>
              <a:t>Stack based Linked List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Data Storage and Retrieval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Managing the Linked List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Sorting based on different needs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Visual Update to User UI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3"/>
          <p:cNvSpPr/>
          <p:nvPr/>
        </p:nvSpPr>
        <p:spPr>
          <a:xfrm>
            <a:off x="5976020" y="1616923"/>
            <a:ext cx="1110892" cy="1119236"/>
          </a:xfrm>
          <a:custGeom>
            <a:rect b="b" l="l" r="r" t="t"/>
            <a:pathLst>
              <a:path extrusionOk="0" h="12792" w="12697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4"/>
          <p:cNvSpPr txBox="1"/>
          <p:nvPr>
            <p:ph type="title"/>
          </p:nvPr>
        </p:nvSpPr>
        <p:spPr>
          <a:xfrm>
            <a:off x="2174575" y="420150"/>
            <a:ext cx="4794900" cy="10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Stack based Linked List</a:t>
            </a:r>
            <a:endParaRPr/>
          </a:p>
        </p:txBody>
      </p:sp>
      <p:sp>
        <p:nvSpPr>
          <p:cNvPr id="680" name="Google Shape;680;p34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4"/>
          <p:cNvSpPr/>
          <p:nvPr/>
        </p:nvSpPr>
        <p:spPr>
          <a:xfrm>
            <a:off x="3184500" y="3878420"/>
            <a:ext cx="97" cy="97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4"/>
          <p:cNvSpPr/>
          <p:nvPr/>
        </p:nvSpPr>
        <p:spPr>
          <a:xfrm>
            <a:off x="3541541" y="3615949"/>
            <a:ext cx="63726" cy="21339"/>
          </a:xfrm>
          <a:custGeom>
            <a:rect b="b" l="l" r="r" t="t"/>
            <a:pathLst>
              <a:path extrusionOk="0" h="220" w="657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4"/>
          <p:cNvSpPr/>
          <p:nvPr/>
        </p:nvSpPr>
        <p:spPr>
          <a:xfrm>
            <a:off x="3555024" y="3652614"/>
            <a:ext cx="61786" cy="21339"/>
          </a:xfrm>
          <a:custGeom>
            <a:rect b="b" l="l" r="r" t="t"/>
            <a:pathLst>
              <a:path extrusionOk="0" h="220" w="637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4"/>
          <p:cNvSpPr/>
          <p:nvPr/>
        </p:nvSpPr>
        <p:spPr>
          <a:xfrm>
            <a:off x="3782673" y="4331876"/>
            <a:ext cx="61883" cy="21242"/>
          </a:xfrm>
          <a:custGeom>
            <a:rect b="b" l="l" r="r" t="t"/>
            <a:pathLst>
              <a:path extrusionOk="0" h="219" w="638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4"/>
          <p:cNvSpPr/>
          <p:nvPr/>
        </p:nvSpPr>
        <p:spPr>
          <a:xfrm rot="-5400000">
            <a:off x="4797492" y="3997095"/>
            <a:ext cx="97" cy="97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4"/>
          <p:cNvSpPr txBox="1"/>
          <p:nvPr>
            <p:ph idx="1" type="subTitle"/>
          </p:nvPr>
        </p:nvSpPr>
        <p:spPr>
          <a:xfrm>
            <a:off x="2213575" y="1488432"/>
            <a:ext cx="4717200" cy="29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Based on Object Oriented Design, we based our primary datatype is the following Struct: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687" name="Google Shape;687;p34"/>
          <p:cNvGrpSpPr/>
          <p:nvPr/>
        </p:nvGrpSpPr>
        <p:grpSpPr>
          <a:xfrm>
            <a:off x="7301174" y="1183847"/>
            <a:ext cx="437676" cy="393387"/>
            <a:chOff x="6239575" y="4416275"/>
            <a:chExt cx="489625" cy="449175"/>
          </a:xfrm>
        </p:grpSpPr>
        <p:sp>
          <p:nvSpPr>
            <p:cNvPr id="688" name="Google Shape;688;p34"/>
            <p:cNvSpPr/>
            <p:nvPr/>
          </p:nvSpPr>
          <p:spPr>
            <a:xfrm>
              <a:off x="6239575" y="4416275"/>
              <a:ext cx="489625" cy="449175"/>
            </a:xfrm>
            <a:custGeom>
              <a:rect b="b" l="l" r="r" t="t"/>
              <a:pathLst>
                <a:path extrusionOk="0" h="17967" w="19585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6438550" y="4723875"/>
              <a:ext cx="88350" cy="84950"/>
            </a:xfrm>
            <a:custGeom>
              <a:rect b="b" l="l" r="r" t="t"/>
              <a:pathLst>
                <a:path extrusionOk="0" h="3398" w="3534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6441950" y="4497425"/>
              <a:ext cx="84950" cy="198250"/>
            </a:xfrm>
            <a:custGeom>
              <a:rect b="b" l="l" r="r" t="t"/>
              <a:pathLst>
                <a:path extrusionOk="0" h="7930" w="3398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691" name="Google Shape;6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587" y="2638700"/>
            <a:ext cx="3096776" cy="16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96" y="2933925"/>
            <a:ext cx="2219575" cy="9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5"/>
          <p:cNvSpPr txBox="1"/>
          <p:nvPr>
            <p:ph type="title"/>
          </p:nvPr>
        </p:nvSpPr>
        <p:spPr>
          <a:xfrm>
            <a:off x="2174575" y="420150"/>
            <a:ext cx="47949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3184500" y="3878420"/>
            <a:ext cx="97" cy="97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3541541" y="3615949"/>
            <a:ext cx="63726" cy="21339"/>
          </a:xfrm>
          <a:custGeom>
            <a:rect b="b" l="l" r="r" t="t"/>
            <a:pathLst>
              <a:path extrusionOk="0" h="220" w="657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5"/>
          <p:cNvSpPr/>
          <p:nvPr/>
        </p:nvSpPr>
        <p:spPr>
          <a:xfrm>
            <a:off x="3555024" y="3652614"/>
            <a:ext cx="61786" cy="21339"/>
          </a:xfrm>
          <a:custGeom>
            <a:rect b="b" l="l" r="r" t="t"/>
            <a:pathLst>
              <a:path extrusionOk="0" h="220" w="637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5"/>
          <p:cNvSpPr/>
          <p:nvPr/>
        </p:nvSpPr>
        <p:spPr>
          <a:xfrm>
            <a:off x="3782673" y="4331876"/>
            <a:ext cx="61883" cy="21242"/>
          </a:xfrm>
          <a:custGeom>
            <a:rect b="b" l="l" r="r" t="t"/>
            <a:pathLst>
              <a:path extrusionOk="0" h="219" w="638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5"/>
          <p:cNvSpPr/>
          <p:nvPr/>
        </p:nvSpPr>
        <p:spPr>
          <a:xfrm rot="-5400000">
            <a:off x="4797492" y="3997095"/>
            <a:ext cx="97" cy="97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" name="Google Shape;704;p35"/>
          <p:cNvGrpSpPr/>
          <p:nvPr/>
        </p:nvGrpSpPr>
        <p:grpSpPr>
          <a:xfrm>
            <a:off x="7301174" y="1183847"/>
            <a:ext cx="437676" cy="393387"/>
            <a:chOff x="6239575" y="4416275"/>
            <a:chExt cx="489625" cy="449175"/>
          </a:xfrm>
        </p:grpSpPr>
        <p:sp>
          <p:nvSpPr>
            <p:cNvPr id="705" name="Google Shape;705;p35"/>
            <p:cNvSpPr/>
            <p:nvPr/>
          </p:nvSpPr>
          <p:spPr>
            <a:xfrm>
              <a:off x="6239575" y="4416275"/>
              <a:ext cx="489625" cy="449175"/>
            </a:xfrm>
            <a:custGeom>
              <a:rect b="b" l="l" r="r" t="t"/>
              <a:pathLst>
                <a:path extrusionOk="0" h="17967" w="19585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6438550" y="4723875"/>
              <a:ext cx="88350" cy="84950"/>
            </a:xfrm>
            <a:custGeom>
              <a:rect b="b" l="l" r="r" t="t"/>
              <a:pathLst>
                <a:path extrusionOk="0" h="3398" w="3534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6441950" y="4497425"/>
              <a:ext cx="84950" cy="198250"/>
            </a:xfrm>
            <a:custGeom>
              <a:rect b="b" l="l" r="r" t="t"/>
              <a:pathLst>
                <a:path extrusionOk="0" h="7930" w="3398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08" name="Google Shape;7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225" y="1015050"/>
            <a:ext cx="5091551" cy="39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6"/>
          <p:cNvSpPr txBox="1"/>
          <p:nvPr>
            <p:ph type="title"/>
          </p:nvPr>
        </p:nvSpPr>
        <p:spPr>
          <a:xfrm>
            <a:off x="2174575" y="420150"/>
            <a:ext cx="4794900" cy="10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Storage</a:t>
            </a: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6"/>
          <p:cNvSpPr/>
          <p:nvPr/>
        </p:nvSpPr>
        <p:spPr>
          <a:xfrm>
            <a:off x="3184500" y="3878420"/>
            <a:ext cx="97" cy="97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6"/>
          <p:cNvSpPr/>
          <p:nvPr/>
        </p:nvSpPr>
        <p:spPr>
          <a:xfrm>
            <a:off x="3541541" y="3615949"/>
            <a:ext cx="63726" cy="21339"/>
          </a:xfrm>
          <a:custGeom>
            <a:rect b="b" l="l" r="r" t="t"/>
            <a:pathLst>
              <a:path extrusionOk="0" h="220" w="657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6"/>
          <p:cNvSpPr/>
          <p:nvPr/>
        </p:nvSpPr>
        <p:spPr>
          <a:xfrm>
            <a:off x="3555024" y="3652614"/>
            <a:ext cx="61786" cy="21339"/>
          </a:xfrm>
          <a:custGeom>
            <a:rect b="b" l="l" r="r" t="t"/>
            <a:pathLst>
              <a:path extrusionOk="0" h="220" w="637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6"/>
          <p:cNvSpPr/>
          <p:nvPr/>
        </p:nvSpPr>
        <p:spPr>
          <a:xfrm>
            <a:off x="3782673" y="4331876"/>
            <a:ext cx="61883" cy="21242"/>
          </a:xfrm>
          <a:custGeom>
            <a:rect b="b" l="l" r="r" t="t"/>
            <a:pathLst>
              <a:path extrusionOk="0" h="219" w="638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6"/>
          <p:cNvSpPr/>
          <p:nvPr/>
        </p:nvSpPr>
        <p:spPr>
          <a:xfrm rot="-5400000">
            <a:off x="4797492" y="3997095"/>
            <a:ext cx="97" cy="97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6"/>
          <p:cNvSpPr txBox="1"/>
          <p:nvPr>
            <p:ph idx="1" type="subTitle"/>
          </p:nvPr>
        </p:nvSpPr>
        <p:spPr>
          <a:xfrm>
            <a:off x="2213575" y="1488432"/>
            <a:ext cx="4717200" cy="29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We’re using a general CSV format file to keep the data simple to read, write and store.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csv is a versatile format which also allows the user to export it into other programs if needed.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21" name="Google Shape;7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50" y="3689275"/>
            <a:ext cx="4258051" cy="10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7"/>
          <p:cNvSpPr txBox="1"/>
          <p:nvPr>
            <p:ph type="title"/>
          </p:nvPr>
        </p:nvSpPr>
        <p:spPr>
          <a:xfrm>
            <a:off x="2174575" y="420149"/>
            <a:ext cx="4794900" cy="10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Managing the Linked List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7" name="Google Shape;727;p37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7"/>
          <p:cNvSpPr txBox="1"/>
          <p:nvPr>
            <p:ph idx="1" type="subTitle"/>
          </p:nvPr>
        </p:nvSpPr>
        <p:spPr>
          <a:xfrm>
            <a:off x="2213575" y="1563607"/>
            <a:ext cx="4717200" cy="28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order to manage the list we’ve created the following menu: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799" y="2362050"/>
            <a:ext cx="2448750" cy="20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Geometric Pitch Deck by Slidesgo">
  <a:themeElements>
    <a:clrScheme name="Simple Light">
      <a:dk1>
        <a:srgbClr val="2D2842"/>
      </a:dk1>
      <a:lt1>
        <a:srgbClr val="FFFFFF"/>
      </a:lt1>
      <a:dk2>
        <a:srgbClr val="2D2842"/>
      </a:dk2>
      <a:lt2>
        <a:srgbClr val="FFFFFF"/>
      </a:lt2>
      <a:accent1>
        <a:srgbClr val="2D2842"/>
      </a:accent1>
      <a:accent2>
        <a:srgbClr val="FB7843"/>
      </a:accent2>
      <a:accent3>
        <a:srgbClr val="FB7843"/>
      </a:accent3>
      <a:accent4>
        <a:srgbClr val="E85CDB"/>
      </a:accent4>
      <a:accent5>
        <a:srgbClr val="E85CDB"/>
      </a:accent5>
      <a:accent6>
        <a:srgbClr val="E85CE2"/>
      </a:accent6>
      <a:hlink>
        <a:srgbClr val="FB78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